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 id="2147483648" r:id="rId5"/>
  </p:sldMasterIdLst>
  <p:notesMasterIdLst>
    <p:notesMasterId r:id="rId45"/>
  </p:notesMasterIdLst>
  <p:handoutMasterIdLst>
    <p:handoutMasterId r:id="rId46"/>
  </p:handoutMasterIdLst>
  <p:sldIdLst>
    <p:sldId id="268" r:id="rId6"/>
    <p:sldId id="300" r:id="rId7"/>
    <p:sldId id="302" r:id="rId8"/>
    <p:sldId id="257" r:id="rId9"/>
    <p:sldId id="266" r:id="rId10"/>
    <p:sldId id="335" r:id="rId11"/>
    <p:sldId id="311" r:id="rId12"/>
    <p:sldId id="315" r:id="rId13"/>
    <p:sldId id="317" r:id="rId14"/>
    <p:sldId id="309" r:id="rId15"/>
    <p:sldId id="305" r:id="rId16"/>
    <p:sldId id="308" r:id="rId17"/>
    <p:sldId id="310" r:id="rId18"/>
    <p:sldId id="286" r:id="rId19"/>
    <p:sldId id="272" r:id="rId20"/>
    <p:sldId id="312" r:id="rId21"/>
    <p:sldId id="343" r:id="rId22"/>
    <p:sldId id="327" r:id="rId23"/>
    <p:sldId id="328" r:id="rId24"/>
    <p:sldId id="326" r:id="rId25"/>
    <p:sldId id="342" r:id="rId26"/>
    <p:sldId id="341" r:id="rId27"/>
    <p:sldId id="307" r:id="rId28"/>
    <p:sldId id="318" r:id="rId29"/>
    <p:sldId id="325" r:id="rId30"/>
    <p:sldId id="347" r:id="rId31"/>
    <p:sldId id="348" r:id="rId32"/>
    <p:sldId id="350" r:id="rId33"/>
    <p:sldId id="352" r:id="rId34"/>
    <p:sldId id="349" r:id="rId35"/>
    <p:sldId id="319" r:id="rId36"/>
    <p:sldId id="344" r:id="rId37"/>
    <p:sldId id="333" r:id="rId38"/>
    <p:sldId id="334" r:id="rId39"/>
    <p:sldId id="320" r:id="rId40"/>
    <p:sldId id="345" r:id="rId41"/>
    <p:sldId id="336" r:id="rId42"/>
    <p:sldId id="289"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9D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871F8-9113-4F41-BD3F-C888BF90C4B8}" v="94" dt="2023-08-06T02:37:26.899"/>
    <p1510:client id="{47DCD8AE-73B3-4A35-8A7D-1AA02F15F990}" v="11" dt="2023-08-05T22:11:57.953"/>
    <p1510:client id="{5C178DF3-E20E-28C0-E0AA-DD06166EC73D}" v="47" dt="2023-08-06T02:57:58.361"/>
    <p1510:client id="{79618FA9-983C-4949-9613-4A8023200B70}" v="1348" dt="2023-08-05T21:41:36.301"/>
    <p1510:client id="{A687173A-A617-4A1E-B89C-DFB0CC8B89DE}" v="8" dt="2023-08-06T03:43:52.031"/>
    <p1510:client id="{A94EEC92-D2EC-4176-8001-9BF427FA9D2F}" v="265" dt="2023-08-06T00:25:33.751"/>
    <p1510:client id="{AA1863D1-66EA-4D5B-9454-320B1F6188F4}" v="42" dt="2023-08-05T23:50:11.602"/>
    <p1510:client id="{BB1D2103-E94C-BECB-4909-59C6DE60531A}" v="436" dt="2023-08-04T23:09:27.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d, Vikas Gopalrao" userId="S::vgd220000@utdallas.edu::941a4d2b-8653-4e95-b056-69a9d704bc9c" providerId="AD" clId="Web-{70A18A27-03AA-4A6C-97CD-022EF5D7C11B}"/>
    <pc:docChg chg="modSld">
      <pc:chgData name="Dod, Vikas Gopalrao" userId="S::vgd220000@utdallas.edu::941a4d2b-8653-4e95-b056-69a9d704bc9c" providerId="AD" clId="Web-{70A18A27-03AA-4A6C-97CD-022EF5D7C11B}" dt="2023-07-29T22:04:27.426" v="0" actId="1076"/>
      <pc:docMkLst>
        <pc:docMk/>
      </pc:docMkLst>
      <pc:sldChg chg="modSp">
        <pc:chgData name="Dod, Vikas Gopalrao" userId="S::vgd220000@utdallas.edu::941a4d2b-8653-4e95-b056-69a9d704bc9c" providerId="AD" clId="Web-{70A18A27-03AA-4A6C-97CD-022EF5D7C11B}" dt="2023-07-29T22:04:27.426" v="0" actId="1076"/>
        <pc:sldMkLst>
          <pc:docMk/>
          <pc:sldMk cId="2541936371" sldId="308"/>
        </pc:sldMkLst>
        <pc:picChg chg="mod">
          <ac:chgData name="Dod, Vikas Gopalrao" userId="S::vgd220000@utdallas.edu::941a4d2b-8653-4e95-b056-69a9d704bc9c" providerId="AD" clId="Web-{70A18A27-03AA-4A6C-97CD-022EF5D7C11B}" dt="2023-07-29T22:04:27.426" v="0" actId="1076"/>
          <ac:picMkLst>
            <pc:docMk/>
            <pc:sldMk cId="2541936371" sldId="308"/>
            <ac:picMk id="6" creationId="{1DFB1203-CEC0-D5EE-C98C-91317960C2B0}"/>
          </ac:picMkLst>
        </pc:picChg>
      </pc:sldChg>
    </pc:docChg>
  </pc:docChgLst>
  <pc:docChgLst>
    <pc:chgData name="Jain, Jay" userId="S::jxj220021@utdallas.edu::4f4d00c0-0e04-4142-a473-efe086ca08dc" providerId="AD" clId="Web-{A86F41F0-124E-4E13-AAC3-965A36DCE4ED}"/>
    <pc:docChg chg="modSld">
      <pc:chgData name="Jain, Jay" userId="S::jxj220021@utdallas.edu::4f4d00c0-0e04-4142-a473-efe086ca08dc" providerId="AD" clId="Web-{A86F41F0-124E-4E13-AAC3-965A36DCE4ED}" dt="2023-07-31T20:21:46.170" v="0" actId="1076"/>
      <pc:docMkLst>
        <pc:docMk/>
      </pc:docMkLst>
      <pc:sldChg chg="modSp">
        <pc:chgData name="Jain, Jay" userId="S::jxj220021@utdallas.edu::4f4d00c0-0e04-4142-a473-efe086ca08dc" providerId="AD" clId="Web-{A86F41F0-124E-4E13-AAC3-965A36DCE4ED}" dt="2023-07-31T20:21:46.170" v="0" actId="1076"/>
        <pc:sldMkLst>
          <pc:docMk/>
          <pc:sldMk cId="3664358146" sldId="315"/>
        </pc:sldMkLst>
        <pc:picChg chg="mod">
          <ac:chgData name="Jain, Jay" userId="S::jxj220021@utdallas.edu::4f4d00c0-0e04-4142-a473-efe086ca08dc" providerId="AD" clId="Web-{A86F41F0-124E-4E13-AAC3-965A36DCE4ED}" dt="2023-07-31T20:21:46.170" v="0" actId="1076"/>
          <ac:picMkLst>
            <pc:docMk/>
            <pc:sldMk cId="3664358146" sldId="315"/>
            <ac:picMk id="4" creationId="{30765499-5697-A777-1C7D-0BE76907D119}"/>
          </ac:picMkLst>
        </pc:picChg>
      </pc:sldChg>
    </pc:docChg>
  </pc:docChgLst>
  <pc:docChgLst>
    <pc:chgData name="Mathur, Riddha" userId="S::rxm220054@utdallas.edu::fa646245-a9f1-4ab6-ac85-1aa4ca5234ad" providerId="AD" clId="Web-{A8221197-7C05-4ADF-BECD-832B2C4D1CA4}"/>
    <pc:docChg chg="modSld">
      <pc:chgData name="Mathur, Riddha" userId="S::rxm220054@utdallas.edu::fa646245-a9f1-4ab6-ac85-1aa4ca5234ad" providerId="AD" clId="Web-{A8221197-7C05-4ADF-BECD-832B2C4D1CA4}" dt="2023-07-30T02:54:13.069" v="140" actId="20577"/>
      <pc:docMkLst>
        <pc:docMk/>
      </pc:docMkLst>
      <pc:sldChg chg="modSp">
        <pc:chgData name="Mathur, Riddha" userId="S::rxm220054@utdallas.edu::fa646245-a9f1-4ab6-ac85-1aa4ca5234ad" providerId="AD" clId="Web-{A8221197-7C05-4ADF-BECD-832B2C4D1CA4}" dt="2023-07-30T02:54:13.069" v="140" actId="20577"/>
        <pc:sldMkLst>
          <pc:docMk/>
          <pc:sldMk cId="3963262532" sldId="332"/>
        </pc:sldMkLst>
        <pc:spChg chg="mod">
          <ac:chgData name="Mathur, Riddha" userId="S::rxm220054@utdallas.edu::fa646245-a9f1-4ab6-ac85-1aa4ca5234ad" providerId="AD" clId="Web-{A8221197-7C05-4ADF-BECD-832B2C4D1CA4}" dt="2023-07-30T02:53:08.176" v="132" actId="1076"/>
          <ac:spMkLst>
            <pc:docMk/>
            <pc:sldMk cId="3963262532" sldId="332"/>
            <ac:spMk id="3" creationId="{E31ADFA9-A5D5-7B49-D06B-6469979D21F2}"/>
          </ac:spMkLst>
        </pc:spChg>
        <pc:graphicFrameChg chg="mod modGraphic">
          <ac:chgData name="Mathur, Riddha" userId="S::rxm220054@utdallas.edu::fa646245-a9f1-4ab6-ac85-1aa4ca5234ad" providerId="AD" clId="Web-{A8221197-7C05-4ADF-BECD-832B2C4D1CA4}" dt="2023-07-30T02:54:13.069" v="140" actId="20577"/>
          <ac:graphicFrameMkLst>
            <pc:docMk/>
            <pc:sldMk cId="3963262532" sldId="332"/>
            <ac:graphicFrameMk id="2" creationId="{F4D5A035-3308-99FF-9DF9-C6F5D951B5EB}"/>
          </ac:graphicFrameMkLst>
        </pc:graphicFrameChg>
      </pc:sldChg>
      <pc:sldChg chg="modSp">
        <pc:chgData name="Mathur, Riddha" userId="S::rxm220054@utdallas.edu::fa646245-a9f1-4ab6-ac85-1aa4ca5234ad" providerId="AD" clId="Web-{A8221197-7C05-4ADF-BECD-832B2C4D1CA4}" dt="2023-07-30T02:38:33.416" v="123" actId="14100"/>
        <pc:sldMkLst>
          <pc:docMk/>
          <pc:sldMk cId="753889139" sldId="342"/>
        </pc:sldMkLst>
        <pc:spChg chg="mod">
          <ac:chgData name="Mathur, Riddha" userId="S::rxm220054@utdallas.edu::fa646245-a9f1-4ab6-ac85-1aa4ca5234ad" providerId="AD" clId="Web-{A8221197-7C05-4ADF-BECD-832B2C4D1CA4}" dt="2023-07-30T02:37:10.506" v="56" actId="20577"/>
          <ac:spMkLst>
            <pc:docMk/>
            <pc:sldMk cId="753889139" sldId="342"/>
            <ac:spMk id="3" creationId="{922BC900-DB57-9F7B-B28F-8D114C220F78}"/>
          </ac:spMkLst>
        </pc:spChg>
        <pc:spChg chg="mod">
          <ac:chgData name="Mathur, Riddha" userId="S::rxm220054@utdallas.edu::fa646245-a9f1-4ab6-ac85-1aa4ca5234ad" providerId="AD" clId="Web-{A8221197-7C05-4ADF-BECD-832B2C4D1CA4}" dt="2023-07-30T02:38:33.416" v="123" actId="14100"/>
          <ac:spMkLst>
            <pc:docMk/>
            <pc:sldMk cId="753889139" sldId="342"/>
            <ac:spMk id="7" creationId="{8ED845A9-2DC5-0A9C-F38A-DF01F9288FF0}"/>
          </ac:spMkLst>
        </pc:spChg>
      </pc:sldChg>
    </pc:docChg>
  </pc:docChgLst>
  <pc:docChgLst>
    <pc:chgData name="S, Sushrutha" userId="S::sxs220341@utdallas.edu::94af058d-aa97-4973-8b75-34873b2ff02e" providerId="AD" clId="Web-{9980A6A8-42DE-0260-6E0B-C439B4C751BA}"/>
    <pc:docChg chg="delSld modSld sldOrd">
      <pc:chgData name="S, Sushrutha" userId="S::sxs220341@utdallas.edu::94af058d-aa97-4973-8b75-34873b2ff02e" providerId="AD" clId="Web-{9980A6A8-42DE-0260-6E0B-C439B4C751BA}" dt="2023-07-31T04:44:05.252" v="61"/>
      <pc:docMkLst>
        <pc:docMk/>
      </pc:docMkLst>
      <pc:sldChg chg="del">
        <pc:chgData name="S, Sushrutha" userId="S::sxs220341@utdallas.edu::94af058d-aa97-4973-8b75-34873b2ff02e" providerId="AD" clId="Web-{9980A6A8-42DE-0260-6E0B-C439B4C751BA}" dt="2023-07-31T03:31:04.986" v="22"/>
        <pc:sldMkLst>
          <pc:docMk/>
          <pc:sldMk cId="1788363201" sldId="303"/>
        </pc:sldMkLst>
      </pc:sldChg>
      <pc:sldChg chg="delSp">
        <pc:chgData name="S, Sushrutha" userId="S::sxs220341@utdallas.edu::94af058d-aa97-4973-8b75-34873b2ff02e" providerId="AD" clId="Web-{9980A6A8-42DE-0260-6E0B-C439B4C751BA}" dt="2023-07-31T04:22:11.668" v="31"/>
        <pc:sldMkLst>
          <pc:docMk/>
          <pc:sldMk cId="1559420079" sldId="307"/>
        </pc:sldMkLst>
        <pc:spChg chg="del">
          <ac:chgData name="S, Sushrutha" userId="S::sxs220341@utdallas.edu::94af058d-aa97-4973-8b75-34873b2ff02e" providerId="AD" clId="Web-{9980A6A8-42DE-0260-6E0B-C439B4C751BA}" dt="2023-07-31T04:22:11.668" v="31"/>
          <ac:spMkLst>
            <pc:docMk/>
            <pc:sldMk cId="1559420079" sldId="307"/>
            <ac:spMk id="421" creationId="{537BDA8A-69CE-58A9-DEE8-5C2CFD9016D2}"/>
          </ac:spMkLst>
        </pc:spChg>
      </pc:sldChg>
      <pc:sldChg chg="addSp delSp modSp ord">
        <pc:chgData name="S, Sushrutha" userId="S::sxs220341@utdallas.edu::94af058d-aa97-4973-8b75-34873b2ff02e" providerId="AD" clId="Web-{9980A6A8-42DE-0260-6E0B-C439B4C751BA}" dt="2023-07-31T04:42:12.776" v="60" actId="1076"/>
        <pc:sldMkLst>
          <pc:docMk/>
          <pc:sldMk cId="3664358146" sldId="315"/>
        </pc:sldMkLst>
        <pc:spChg chg="mod ord">
          <ac:chgData name="S, Sushrutha" userId="S::sxs220341@utdallas.edu::94af058d-aa97-4973-8b75-34873b2ff02e" providerId="AD" clId="Web-{9980A6A8-42DE-0260-6E0B-C439B4C751BA}" dt="2023-07-31T04:38:22.777" v="44"/>
          <ac:spMkLst>
            <pc:docMk/>
            <pc:sldMk cId="3664358146" sldId="315"/>
            <ac:spMk id="3" creationId="{23E0BA0C-DA57-FBE0-D8F5-6EDA1207A07D}"/>
          </ac:spMkLst>
        </pc:spChg>
        <pc:spChg chg="add del">
          <ac:chgData name="S, Sushrutha" userId="S::sxs220341@utdallas.edu::94af058d-aa97-4973-8b75-34873b2ff02e" providerId="AD" clId="Web-{9980A6A8-42DE-0260-6E0B-C439B4C751BA}" dt="2023-07-31T04:38:22.777" v="44"/>
          <ac:spMkLst>
            <pc:docMk/>
            <pc:sldMk cId="3664358146" sldId="315"/>
            <ac:spMk id="8" creationId="{C250DDCE-782C-59A9-47AB-BF369E76953B}"/>
          </ac:spMkLst>
        </pc:spChg>
        <pc:picChg chg="add del mod">
          <ac:chgData name="S, Sushrutha" userId="S::sxs220341@utdallas.edu::94af058d-aa97-4973-8b75-34873b2ff02e" providerId="AD" clId="Web-{9980A6A8-42DE-0260-6E0B-C439B4C751BA}" dt="2023-07-31T04:41:58.744" v="55"/>
          <ac:picMkLst>
            <pc:docMk/>
            <pc:sldMk cId="3664358146" sldId="315"/>
            <ac:picMk id="2" creationId="{EE547C1B-6E65-892C-F75A-D12ADE1D040E}"/>
          </ac:picMkLst>
        </pc:picChg>
        <pc:picChg chg="add mod">
          <ac:chgData name="S, Sushrutha" userId="S::sxs220341@utdallas.edu::94af058d-aa97-4973-8b75-34873b2ff02e" providerId="AD" clId="Web-{9980A6A8-42DE-0260-6E0B-C439B4C751BA}" dt="2023-07-31T04:42:12.776" v="60" actId="1076"/>
          <ac:picMkLst>
            <pc:docMk/>
            <pc:sldMk cId="3664358146" sldId="315"/>
            <ac:picMk id="4" creationId="{30765499-5697-A777-1C7D-0BE76907D119}"/>
          </ac:picMkLst>
        </pc:picChg>
        <pc:picChg chg="del">
          <ac:chgData name="S, Sushrutha" userId="S::sxs220341@utdallas.edu::94af058d-aa97-4973-8b75-34873b2ff02e" providerId="AD" clId="Web-{9980A6A8-42DE-0260-6E0B-C439B4C751BA}" dt="2023-07-31T04:38:12.652" v="41"/>
          <ac:picMkLst>
            <pc:docMk/>
            <pc:sldMk cId="3664358146" sldId="315"/>
            <ac:picMk id="5" creationId="{9041FD10-5108-22D7-2B30-E1CB7DA182B7}"/>
          </ac:picMkLst>
        </pc:picChg>
      </pc:sldChg>
      <pc:sldChg chg="delSp">
        <pc:chgData name="S, Sushrutha" userId="S::sxs220341@utdallas.edu::94af058d-aa97-4973-8b75-34873b2ff02e" providerId="AD" clId="Web-{9980A6A8-42DE-0260-6E0B-C439B4C751BA}" dt="2023-07-31T04:21:57.246" v="28"/>
        <pc:sldMkLst>
          <pc:docMk/>
          <pc:sldMk cId="1867376656" sldId="318"/>
        </pc:sldMkLst>
        <pc:spChg chg="del">
          <ac:chgData name="S, Sushrutha" userId="S::sxs220341@utdallas.edu::94af058d-aa97-4973-8b75-34873b2ff02e" providerId="AD" clId="Web-{9980A6A8-42DE-0260-6E0B-C439B4C751BA}" dt="2023-07-31T04:21:57.246" v="28"/>
          <ac:spMkLst>
            <pc:docMk/>
            <pc:sldMk cId="1867376656" sldId="318"/>
            <ac:spMk id="27" creationId="{D7C7D4DF-9963-7BC8-2360-79DD8F62E034}"/>
          </ac:spMkLst>
        </pc:spChg>
      </pc:sldChg>
      <pc:sldChg chg="addSp delSp modSp mod modClrScheme chgLayout">
        <pc:chgData name="S, Sushrutha" userId="S::sxs220341@utdallas.edu::94af058d-aa97-4973-8b75-34873b2ff02e" providerId="AD" clId="Web-{9980A6A8-42DE-0260-6E0B-C439B4C751BA}" dt="2023-07-31T04:28:20.973" v="40"/>
        <pc:sldMkLst>
          <pc:docMk/>
          <pc:sldMk cId="4008018952" sldId="319"/>
        </pc:sldMkLst>
        <pc:spChg chg="mod">
          <ac:chgData name="S, Sushrutha" userId="S::sxs220341@utdallas.edu::94af058d-aa97-4973-8b75-34873b2ff02e" providerId="AD" clId="Web-{9980A6A8-42DE-0260-6E0B-C439B4C751BA}" dt="2023-07-31T04:28:20.973" v="40"/>
          <ac:spMkLst>
            <pc:docMk/>
            <pc:sldMk cId="4008018952" sldId="319"/>
            <ac:spMk id="5" creationId="{47F9656B-4CEB-3545-3C3D-F3AC01418CE8}"/>
          </ac:spMkLst>
        </pc:spChg>
        <pc:spChg chg="add del mod">
          <ac:chgData name="S, Sushrutha" userId="S::sxs220341@utdallas.edu::94af058d-aa97-4973-8b75-34873b2ff02e" providerId="AD" clId="Web-{9980A6A8-42DE-0260-6E0B-C439B4C751BA}" dt="2023-07-31T04:28:20.973" v="40"/>
          <ac:spMkLst>
            <pc:docMk/>
            <pc:sldMk cId="4008018952" sldId="319"/>
            <ac:spMk id="7" creationId="{A604D2C9-0C9F-BAA0-D40C-C1F9024EE751}"/>
          </ac:spMkLst>
        </pc:spChg>
        <pc:spChg chg="add del mod">
          <ac:chgData name="S, Sushrutha" userId="S::sxs220341@utdallas.edu::94af058d-aa97-4973-8b75-34873b2ff02e" providerId="AD" clId="Web-{9980A6A8-42DE-0260-6E0B-C439B4C751BA}" dt="2023-07-31T04:27:36.392" v="38"/>
          <ac:spMkLst>
            <pc:docMk/>
            <pc:sldMk cId="4008018952" sldId="319"/>
            <ac:spMk id="10" creationId="{D6204931-1310-4D56-0E50-EA6E551BA5EE}"/>
          </ac:spMkLst>
        </pc:spChg>
        <pc:spChg chg="del">
          <ac:chgData name="S, Sushrutha" userId="S::sxs220341@utdallas.edu::94af058d-aa97-4973-8b75-34873b2ff02e" providerId="AD" clId="Web-{9980A6A8-42DE-0260-6E0B-C439B4C751BA}" dt="2023-07-31T04:21:35.729" v="26"/>
          <ac:spMkLst>
            <pc:docMk/>
            <pc:sldMk cId="4008018952" sldId="319"/>
            <ac:spMk id="35" creationId="{9D10F629-B724-FE31-607B-9D210CE3B334}"/>
          </ac:spMkLst>
        </pc:spChg>
        <pc:picChg chg="add mod ord">
          <ac:chgData name="S, Sushrutha" userId="S::sxs220341@utdallas.edu::94af058d-aa97-4973-8b75-34873b2ff02e" providerId="AD" clId="Web-{9980A6A8-42DE-0260-6E0B-C439B4C751BA}" dt="2023-07-31T04:28:20.973" v="40"/>
          <ac:picMkLst>
            <pc:docMk/>
            <pc:sldMk cId="4008018952" sldId="319"/>
            <ac:picMk id="2" creationId="{9075B289-0708-7DEF-496D-41A7DAA32CD4}"/>
          </ac:picMkLst>
        </pc:picChg>
        <pc:picChg chg="del">
          <ac:chgData name="S, Sushrutha" userId="S::sxs220341@utdallas.edu::94af058d-aa97-4973-8b75-34873b2ff02e" providerId="AD" clId="Web-{9980A6A8-42DE-0260-6E0B-C439B4C751BA}" dt="2023-07-31T04:26:55.561" v="35"/>
          <ac:picMkLst>
            <pc:docMk/>
            <pc:sldMk cId="4008018952" sldId="319"/>
            <ac:picMk id="30" creationId="{A7BABC57-E61A-248F-7041-F9A76A31130B}"/>
          </ac:picMkLst>
        </pc:picChg>
      </pc:sldChg>
      <pc:sldChg chg="delSp">
        <pc:chgData name="S, Sushrutha" userId="S::sxs220341@utdallas.edu::94af058d-aa97-4973-8b75-34873b2ff02e" providerId="AD" clId="Web-{9980A6A8-42DE-0260-6E0B-C439B4C751BA}" dt="2023-07-31T03:38:24.014" v="23"/>
        <pc:sldMkLst>
          <pc:docMk/>
          <pc:sldMk cId="3827379404" sldId="320"/>
        </pc:sldMkLst>
        <pc:spChg chg="del">
          <ac:chgData name="S, Sushrutha" userId="S::sxs220341@utdallas.edu::94af058d-aa97-4973-8b75-34873b2ff02e" providerId="AD" clId="Web-{9980A6A8-42DE-0260-6E0B-C439B4C751BA}" dt="2023-07-31T03:38:24.014" v="23"/>
          <ac:spMkLst>
            <pc:docMk/>
            <pc:sldMk cId="3827379404" sldId="320"/>
            <ac:spMk id="16" creationId="{EE41AA19-C4FC-980B-4D13-E223E1FE3084}"/>
          </ac:spMkLst>
        </pc:spChg>
      </pc:sldChg>
      <pc:sldChg chg="modSp delAnim">
        <pc:chgData name="S, Sushrutha" userId="S::sxs220341@utdallas.edu::94af058d-aa97-4973-8b75-34873b2ff02e" providerId="AD" clId="Web-{9980A6A8-42DE-0260-6E0B-C439B4C751BA}" dt="2023-07-31T03:28:52.790" v="17" actId="1076"/>
        <pc:sldMkLst>
          <pc:docMk/>
          <pc:sldMk cId="2450957808" sldId="325"/>
        </pc:sldMkLst>
        <pc:spChg chg="mod">
          <ac:chgData name="S, Sushrutha" userId="S::sxs220341@utdallas.edu::94af058d-aa97-4973-8b75-34873b2ff02e" providerId="AD" clId="Web-{9980A6A8-42DE-0260-6E0B-C439B4C751BA}" dt="2023-07-31T03:28:47.570" v="16" actId="1076"/>
          <ac:spMkLst>
            <pc:docMk/>
            <pc:sldMk cId="2450957808" sldId="325"/>
            <ac:spMk id="50" creationId="{B5DD4E10-BE0F-0E52-D079-94CD09957BF7}"/>
          </ac:spMkLst>
        </pc:spChg>
        <pc:graphicFrameChg chg="mod">
          <ac:chgData name="S, Sushrutha" userId="S::sxs220341@utdallas.edu::94af058d-aa97-4973-8b75-34873b2ff02e" providerId="AD" clId="Web-{9980A6A8-42DE-0260-6E0B-C439B4C751BA}" dt="2023-07-31T03:28:52.790" v="17" actId="1076"/>
          <ac:graphicFrameMkLst>
            <pc:docMk/>
            <pc:sldMk cId="2450957808" sldId="325"/>
            <ac:graphicFrameMk id="289" creationId="{0DA7581D-6FCC-CD6A-D0DB-A31A61092486}"/>
          </ac:graphicFrameMkLst>
        </pc:graphicFrameChg>
      </pc:sldChg>
      <pc:sldChg chg="modSp">
        <pc:chgData name="S, Sushrutha" userId="S::sxs220341@utdallas.edu::94af058d-aa97-4973-8b75-34873b2ff02e" providerId="AD" clId="Web-{9980A6A8-42DE-0260-6E0B-C439B4C751BA}" dt="2023-07-31T03:27:15.471" v="9" actId="1076"/>
        <pc:sldMkLst>
          <pc:docMk/>
          <pc:sldMk cId="3810951356" sldId="326"/>
        </pc:sldMkLst>
        <pc:spChg chg="mod">
          <ac:chgData name="S, Sushrutha" userId="S::sxs220341@utdallas.edu::94af058d-aa97-4973-8b75-34873b2ff02e" providerId="AD" clId="Web-{9980A6A8-42DE-0260-6E0B-C439B4C751BA}" dt="2023-07-31T03:27:15.471" v="9" actId="1076"/>
          <ac:spMkLst>
            <pc:docMk/>
            <pc:sldMk cId="3810951356" sldId="326"/>
            <ac:spMk id="22" creationId="{0C5874FE-8C82-7FA4-7593-987CFABB488E}"/>
          </ac:spMkLst>
        </pc:spChg>
      </pc:sldChg>
      <pc:sldChg chg="modSp">
        <pc:chgData name="S, Sushrutha" userId="S::sxs220341@utdallas.edu::94af058d-aa97-4973-8b75-34873b2ff02e" providerId="AD" clId="Web-{9980A6A8-42DE-0260-6E0B-C439B4C751BA}" dt="2023-07-31T03:26:46.109" v="3" actId="1076"/>
        <pc:sldMkLst>
          <pc:docMk/>
          <pc:sldMk cId="1316786289" sldId="327"/>
        </pc:sldMkLst>
        <pc:spChg chg="mod">
          <ac:chgData name="S, Sushrutha" userId="S::sxs220341@utdallas.edu::94af058d-aa97-4973-8b75-34873b2ff02e" providerId="AD" clId="Web-{9980A6A8-42DE-0260-6E0B-C439B4C751BA}" dt="2023-07-31T03:26:46.109" v="3" actId="1076"/>
          <ac:spMkLst>
            <pc:docMk/>
            <pc:sldMk cId="1316786289" sldId="327"/>
            <ac:spMk id="4" creationId="{C12765B4-0F73-2011-D55C-53F753E7167D}"/>
          </ac:spMkLst>
        </pc:spChg>
      </pc:sldChg>
      <pc:sldChg chg="modSp">
        <pc:chgData name="S, Sushrutha" userId="S::sxs220341@utdallas.edu::94af058d-aa97-4973-8b75-34873b2ff02e" providerId="AD" clId="Web-{9980A6A8-42DE-0260-6E0B-C439B4C751BA}" dt="2023-07-31T03:26:58.204" v="8" actId="20577"/>
        <pc:sldMkLst>
          <pc:docMk/>
          <pc:sldMk cId="1610564534" sldId="328"/>
        </pc:sldMkLst>
        <pc:spChg chg="mod">
          <ac:chgData name="S, Sushrutha" userId="S::sxs220341@utdallas.edu::94af058d-aa97-4973-8b75-34873b2ff02e" providerId="AD" clId="Web-{9980A6A8-42DE-0260-6E0B-C439B4C751BA}" dt="2023-07-31T03:26:58.204" v="8" actId="20577"/>
          <ac:spMkLst>
            <pc:docMk/>
            <pc:sldMk cId="1610564534" sldId="328"/>
            <ac:spMk id="2" creationId="{21204A65-A3D7-FC9C-5BFC-9C55F99046F4}"/>
          </ac:spMkLst>
        </pc:spChg>
      </pc:sldChg>
      <pc:sldChg chg="delSp">
        <pc:chgData name="S, Sushrutha" userId="S::sxs220341@utdallas.edu::94af058d-aa97-4973-8b75-34873b2ff02e" providerId="AD" clId="Web-{9980A6A8-42DE-0260-6E0B-C439B4C751BA}" dt="2023-07-31T04:21:44.885" v="27"/>
        <pc:sldMkLst>
          <pc:docMk/>
          <pc:sldMk cId="701304567" sldId="333"/>
        </pc:sldMkLst>
        <pc:spChg chg="del">
          <ac:chgData name="S, Sushrutha" userId="S::sxs220341@utdallas.edu::94af058d-aa97-4973-8b75-34873b2ff02e" providerId="AD" clId="Web-{9980A6A8-42DE-0260-6E0B-C439B4C751BA}" dt="2023-07-31T04:21:44.885" v="27"/>
          <ac:spMkLst>
            <pc:docMk/>
            <pc:sldMk cId="701304567" sldId="333"/>
            <ac:spMk id="3" creationId="{8D0BEB88-12D3-41F1-B6BA-706EF7480FD3}"/>
          </ac:spMkLst>
        </pc:spChg>
      </pc:sldChg>
      <pc:sldChg chg="delSp">
        <pc:chgData name="S, Sushrutha" userId="S::sxs220341@utdallas.edu::94af058d-aa97-4973-8b75-34873b2ff02e" providerId="AD" clId="Web-{9980A6A8-42DE-0260-6E0B-C439B4C751BA}" dt="2023-07-31T04:44:05.252" v="61"/>
        <pc:sldMkLst>
          <pc:docMk/>
          <pc:sldMk cId="2031660977" sldId="334"/>
        </pc:sldMkLst>
        <pc:spChg chg="del">
          <ac:chgData name="S, Sushrutha" userId="S::sxs220341@utdallas.edu::94af058d-aa97-4973-8b75-34873b2ff02e" providerId="AD" clId="Web-{9980A6A8-42DE-0260-6E0B-C439B4C751BA}" dt="2023-07-31T04:44:05.252" v="61"/>
          <ac:spMkLst>
            <pc:docMk/>
            <pc:sldMk cId="2031660977" sldId="334"/>
            <ac:spMk id="3" creationId="{8D0BEB88-12D3-41F1-B6BA-706EF7480FD3}"/>
          </ac:spMkLst>
        </pc:spChg>
      </pc:sldChg>
      <pc:sldChg chg="modSp">
        <pc:chgData name="S, Sushrutha" userId="S::sxs220341@utdallas.edu::94af058d-aa97-4973-8b75-34873b2ff02e" providerId="AD" clId="Web-{9980A6A8-42DE-0260-6E0B-C439B4C751BA}" dt="2023-07-31T03:29:41.418" v="21" actId="1076"/>
        <pc:sldMkLst>
          <pc:docMk/>
          <pc:sldMk cId="902056871" sldId="336"/>
        </pc:sldMkLst>
        <pc:spChg chg="mod">
          <ac:chgData name="S, Sushrutha" userId="S::sxs220341@utdallas.edu::94af058d-aa97-4973-8b75-34873b2ff02e" providerId="AD" clId="Web-{9980A6A8-42DE-0260-6E0B-C439B4C751BA}" dt="2023-07-31T03:29:41.418" v="21" actId="1076"/>
          <ac:spMkLst>
            <pc:docMk/>
            <pc:sldMk cId="902056871" sldId="336"/>
            <ac:spMk id="50" creationId="{B5DD4E10-BE0F-0E52-D079-94CD09957BF7}"/>
          </ac:spMkLst>
        </pc:spChg>
      </pc:sldChg>
      <pc:sldChg chg="delSp modSp">
        <pc:chgData name="S, Sushrutha" userId="S::sxs220341@utdallas.edu::94af058d-aa97-4973-8b75-34873b2ff02e" providerId="AD" clId="Web-{9980A6A8-42DE-0260-6E0B-C439B4C751BA}" dt="2023-07-31T04:22:00.527" v="29"/>
        <pc:sldMkLst>
          <pc:docMk/>
          <pc:sldMk cId="2103459666" sldId="341"/>
        </pc:sldMkLst>
        <pc:spChg chg="mod">
          <ac:chgData name="S, Sushrutha" userId="S::sxs220341@utdallas.edu::94af058d-aa97-4973-8b75-34873b2ff02e" providerId="AD" clId="Web-{9980A6A8-42DE-0260-6E0B-C439B4C751BA}" dt="2023-07-31T03:55:52.895" v="25" actId="20577"/>
          <ac:spMkLst>
            <pc:docMk/>
            <pc:sldMk cId="2103459666" sldId="341"/>
            <ac:spMk id="2" creationId="{981740C5-967C-5F1B-4BBC-5291EFF65C28}"/>
          </ac:spMkLst>
        </pc:spChg>
        <pc:spChg chg="del">
          <ac:chgData name="S, Sushrutha" userId="S::sxs220341@utdallas.edu::94af058d-aa97-4973-8b75-34873b2ff02e" providerId="AD" clId="Web-{9980A6A8-42DE-0260-6E0B-C439B4C751BA}" dt="2023-07-31T04:22:00.527" v="29"/>
          <ac:spMkLst>
            <pc:docMk/>
            <pc:sldMk cId="2103459666" sldId="341"/>
            <ac:spMk id="4" creationId="{67DB37C6-33F1-6936-89CE-DF9E769A6504}"/>
          </ac:spMkLst>
        </pc:spChg>
      </pc:sldChg>
      <pc:sldChg chg="delSp modSp">
        <pc:chgData name="S, Sushrutha" userId="S::sxs220341@utdallas.edu::94af058d-aa97-4973-8b75-34873b2ff02e" providerId="AD" clId="Web-{9980A6A8-42DE-0260-6E0B-C439B4C751BA}" dt="2023-07-31T04:22:03.918" v="30"/>
        <pc:sldMkLst>
          <pc:docMk/>
          <pc:sldMk cId="753889139" sldId="342"/>
        </pc:sldMkLst>
        <pc:spChg chg="mod">
          <ac:chgData name="S, Sushrutha" userId="S::sxs220341@utdallas.edu::94af058d-aa97-4973-8b75-34873b2ff02e" providerId="AD" clId="Web-{9980A6A8-42DE-0260-6E0B-C439B4C751BA}" dt="2023-07-31T03:27:30.081" v="11" actId="20577"/>
          <ac:spMkLst>
            <pc:docMk/>
            <pc:sldMk cId="753889139" sldId="342"/>
            <ac:spMk id="3" creationId="{922BC900-DB57-9F7B-B28F-8D114C220F78}"/>
          </ac:spMkLst>
        </pc:spChg>
        <pc:spChg chg="del">
          <ac:chgData name="S, Sushrutha" userId="S::sxs220341@utdallas.edu::94af058d-aa97-4973-8b75-34873b2ff02e" providerId="AD" clId="Web-{9980A6A8-42DE-0260-6E0B-C439B4C751BA}" dt="2023-07-31T04:22:03.918" v="30"/>
          <ac:spMkLst>
            <pc:docMk/>
            <pc:sldMk cId="753889139" sldId="342"/>
            <ac:spMk id="4" creationId="{278020FB-79E3-13C4-1500-A7A3B9AB5C10}"/>
          </ac:spMkLst>
        </pc:spChg>
        <pc:spChg chg="mod">
          <ac:chgData name="S, Sushrutha" userId="S::sxs220341@utdallas.edu::94af058d-aa97-4973-8b75-34873b2ff02e" providerId="AD" clId="Web-{9980A6A8-42DE-0260-6E0B-C439B4C751BA}" dt="2023-07-31T03:27:33.800" v="13" actId="20577"/>
          <ac:spMkLst>
            <pc:docMk/>
            <pc:sldMk cId="753889139" sldId="342"/>
            <ac:spMk id="7" creationId="{8ED845A9-2DC5-0A9C-F38A-DF01F9288FF0}"/>
          </ac:spMkLst>
        </pc:spChg>
      </pc:sldChg>
      <pc:sldChg chg="modSp">
        <pc:chgData name="S, Sushrutha" userId="S::sxs220341@utdallas.edu::94af058d-aa97-4973-8b75-34873b2ff02e" providerId="AD" clId="Web-{9980A6A8-42DE-0260-6E0B-C439B4C751BA}" dt="2023-07-31T03:26:33.921" v="1" actId="1076"/>
        <pc:sldMkLst>
          <pc:docMk/>
          <pc:sldMk cId="585349737" sldId="343"/>
        </pc:sldMkLst>
        <pc:spChg chg="mod">
          <ac:chgData name="S, Sushrutha" userId="S::sxs220341@utdallas.edu::94af058d-aa97-4973-8b75-34873b2ff02e" providerId="AD" clId="Web-{9980A6A8-42DE-0260-6E0B-C439B4C751BA}" dt="2023-07-31T03:26:33.921" v="1" actId="1076"/>
          <ac:spMkLst>
            <pc:docMk/>
            <pc:sldMk cId="585349737" sldId="343"/>
            <ac:spMk id="3" creationId="{E31ADFA9-A5D5-7B49-D06B-6469979D21F2}"/>
          </ac:spMkLst>
        </pc:spChg>
        <pc:graphicFrameChg chg="mod">
          <ac:chgData name="S, Sushrutha" userId="S::sxs220341@utdallas.edu::94af058d-aa97-4973-8b75-34873b2ff02e" providerId="AD" clId="Web-{9980A6A8-42DE-0260-6E0B-C439B4C751BA}" dt="2023-07-31T03:26:29.218" v="0" actId="1076"/>
          <ac:graphicFrameMkLst>
            <pc:docMk/>
            <pc:sldMk cId="585349737" sldId="343"/>
            <ac:graphicFrameMk id="2" creationId="{F4D5A035-3308-99FF-9DF9-C6F5D951B5EB}"/>
          </ac:graphicFrameMkLst>
        </pc:graphicFrameChg>
      </pc:sldChg>
      <pc:sldChg chg="delSp modSp">
        <pc:chgData name="S, Sushrutha" userId="S::sxs220341@utdallas.edu::94af058d-aa97-4973-8b75-34873b2ff02e" providerId="AD" clId="Web-{9980A6A8-42DE-0260-6E0B-C439B4C751BA}" dt="2023-07-31T04:24:42.381" v="33"/>
        <pc:sldMkLst>
          <pc:docMk/>
          <pc:sldMk cId="3018853062" sldId="346"/>
        </pc:sldMkLst>
        <pc:spChg chg="del">
          <ac:chgData name="S, Sushrutha" userId="S::sxs220341@utdallas.edu::94af058d-aa97-4973-8b75-34873b2ff02e" providerId="AD" clId="Web-{9980A6A8-42DE-0260-6E0B-C439B4C751BA}" dt="2023-07-31T04:24:42.381" v="33"/>
          <ac:spMkLst>
            <pc:docMk/>
            <pc:sldMk cId="3018853062" sldId="346"/>
            <ac:spMk id="5" creationId="{47F9656B-4CEB-3545-3C3D-F3AC01418CE8}"/>
          </ac:spMkLst>
        </pc:spChg>
        <pc:picChg chg="mod">
          <ac:chgData name="S, Sushrutha" userId="S::sxs220341@utdallas.edu::94af058d-aa97-4973-8b75-34873b2ff02e" providerId="AD" clId="Web-{9980A6A8-42DE-0260-6E0B-C439B4C751BA}" dt="2023-07-31T04:24:39.193" v="32" actId="1076"/>
          <ac:picMkLst>
            <pc:docMk/>
            <pc:sldMk cId="3018853062" sldId="346"/>
            <ac:picMk id="58" creationId="{1D25C1B4-2884-E38A-E24D-27F5113CF801}"/>
          </ac:picMkLst>
        </pc:picChg>
      </pc:sldChg>
      <pc:sldChg chg="delSp">
        <pc:chgData name="S, Sushrutha" userId="S::sxs220341@utdallas.edu::94af058d-aa97-4973-8b75-34873b2ff02e" providerId="AD" clId="Web-{9980A6A8-42DE-0260-6E0B-C439B4C751BA}" dt="2023-07-31T04:25:51.026" v="34"/>
        <pc:sldMkLst>
          <pc:docMk/>
          <pc:sldMk cId="3420816092" sldId="347"/>
        </pc:sldMkLst>
        <pc:spChg chg="del">
          <ac:chgData name="S, Sushrutha" userId="S::sxs220341@utdallas.edu::94af058d-aa97-4973-8b75-34873b2ff02e" providerId="AD" clId="Web-{9980A6A8-42DE-0260-6E0B-C439B4C751BA}" dt="2023-07-31T04:25:51.026" v="34"/>
          <ac:spMkLst>
            <pc:docMk/>
            <pc:sldMk cId="3420816092" sldId="347"/>
            <ac:spMk id="63" creationId="{E5F976C1-A62B-E9E3-906E-B55403CDE489}"/>
          </ac:spMkLst>
        </pc:spChg>
      </pc:sldChg>
    </pc:docChg>
  </pc:docChgLst>
  <pc:docChgLst>
    <pc:chgData name="Meghwal, Nitisha" userId="S::nxm200024@utdallas.edu::c9a0b9d7-654a-4aef-b49f-599a0f675542" providerId="AD" clId="Web-{47795E5B-CCCF-8BED-3E1B-A2D983C1A241}"/>
    <pc:docChg chg="modSld">
      <pc:chgData name="Meghwal, Nitisha" userId="S::nxm200024@utdallas.edu::c9a0b9d7-654a-4aef-b49f-599a0f675542" providerId="AD" clId="Web-{47795E5B-CCCF-8BED-3E1B-A2D983C1A241}" dt="2023-08-04T23:16:04.804" v="34" actId="20577"/>
      <pc:docMkLst>
        <pc:docMk/>
      </pc:docMkLst>
      <pc:sldChg chg="modSp">
        <pc:chgData name="Meghwal, Nitisha" userId="S::nxm200024@utdallas.edu::c9a0b9d7-654a-4aef-b49f-599a0f675542" providerId="AD" clId="Web-{47795E5B-CCCF-8BED-3E1B-A2D983C1A241}" dt="2023-08-04T23:16:04.804" v="34" actId="20577"/>
        <pc:sldMkLst>
          <pc:docMk/>
          <pc:sldMk cId="2450957808" sldId="325"/>
        </pc:sldMkLst>
        <pc:graphicFrameChg chg="modGraphic">
          <ac:chgData name="Meghwal, Nitisha" userId="S::nxm200024@utdallas.edu::c9a0b9d7-654a-4aef-b49f-599a0f675542" providerId="AD" clId="Web-{47795E5B-CCCF-8BED-3E1B-A2D983C1A241}" dt="2023-08-04T23:16:04.804" v="34" actId="20577"/>
          <ac:graphicFrameMkLst>
            <pc:docMk/>
            <pc:sldMk cId="2450957808" sldId="325"/>
            <ac:graphicFrameMk id="289" creationId="{0DA7581D-6FCC-CD6A-D0DB-A31A61092486}"/>
          </ac:graphicFrameMkLst>
        </pc:graphicFrameChg>
      </pc:sldChg>
    </pc:docChg>
  </pc:docChgLst>
  <pc:docChgLst>
    <pc:chgData name="Jain, Jay" userId="S::jxj220021@utdallas.edu::4f4d00c0-0e04-4142-a473-efe086ca08dc" providerId="AD" clId="Web-{AFC5E619-B9D7-433D-AC7C-4D84BCAE5600}"/>
    <pc:docChg chg="addSld modSld">
      <pc:chgData name="Jain, Jay" userId="S::jxj220021@utdallas.edu::4f4d00c0-0e04-4142-a473-efe086ca08dc" providerId="AD" clId="Web-{AFC5E619-B9D7-433D-AC7C-4D84BCAE5600}" dt="2023-07-29T21:40:08.007" v="1"/>
      <pc:docMkLst>
        <pc:docMk/>
      </pc:docMkLst>
      <pc:sldChg chg="delSp modSp new mod modClrScheme chgLayout">
        <pc:chgData name="Jain, Jay" userId="S::jxj220021@utdallas.edu::4f4d00c0-0e04-4142-a473-efe086ca08dc" providerId="AD" clId="Web-{AFC5E619-B9D7-433D-AC7C-4D84BCAE5600}" dt="2023-07-29T21:40:08.007" v="1"/>
        <pc:sldMkLst>
          <pc:docMk/>
          <pc:sldMk cId="3008431671" sldId="330"/>
        </pc:sldMkLst>
        <pc:spChg chg="del">
          <ac:chgData name="Jain, Jay" userId="S::jxj220021@utdallas.edu::4f4d00c0-0e04-4142-a473-efe086ca08dc" providerId="AD" clId="Web-{AFC5E619-B9D7-433D-AC7C-4D84BCAE5600}" dt="2023-07-29T21:40:08.007" v="1"/>
          <ac:spMkLst>
            <pc:docMk/>
            <pc:sldMk cId="3008431671" sldId="330"/>
            <ac:spMk id="2" creationId="{DC761210-5505-BE04-0FFE-21E44DCD2154}"/>
          </ac:spMkLst>
        </pc:spChg>
        <pc:spChg chg="mod ord">
          <ac:chgData name="Jain, Jay" userId="S::jxj220021@utdallas.edu::4f4d00c0-0e04-4142-a473-efe086ca08dc" providerId="AD" clId="Web-{AFC5E619-B9D7-433D-AC7C-4D84BCAE5600}" dt="2023-07-29T21:40:08.007" v="1"/>
          <ac:spMkLst>
            <pc:docMk/>
            <pc:sldMk cId="3008431671" sldId="330"/>
            <ac:spMk id="3" creationId="{259612F5-C174-F6ED-FF47-9A2C134AB442}"/>
          </ac:spMkLst>
        </pc:spChg>
        <pc:spChg chg="mod ord">
          <ac:chgData name="Jain, Jay" userId="S::jxj220021@utdallas.edu::4f4d00c0-0e04-4142-a473-efe086ca08dc" providerId="AD" clId="Web-{AFC5E619-B9D7-433D-AC7C-4D84BCAE5600}" dt="2023-07-29T21:40:08.007" v="1"/>
          <ac:spMkLst>
            <pc:docMk/>
            <pc:sldMk cId="3008431671" sldId="330"/>
            <ac:spMk id="4" creationId="{A90658A9-0918-6580-82DF-6A5AC299198E}"/>
          </ac:spMkLst>
        </pc:spChg>
      </pc:sldChg>
    </pc:docChg>
  </pc:docChgLst>
  <pc:docChgLst>
    <pc:chgData name="Meghwal, Nitisha" userId="S::nxm200024@utdallas.edu::c9a0b9d7-654a-4aef-b49f-599a0f675542" providerId="AD" clId="Web-{BB1D2103-E94C-BECB-4909-59C6DE60531A}"/>
    <pc:docChg chg="addSld delSld modSld">
      <pc:chgData name="Meghwal, Nitisha" userId="S::nxm200024@utdallas.edu::c9a0b9d7-654a-4aef-b49f-599a0f675542" providerId="AD" clId="Web-{BB1D2103-E94C-BECB-4909-59C6DE60531A}" dt="2023-08-04T23:08:56.838" v="349" actId="1076"/>
      <pc:docMkLst>
        <pc:docMk/>
      </pc:docMkLst>
      <pc:sldChg chg="addSp delSp del">
        <pc:chgData name="Meghwal, Nitisha" userId="S::nxm200024@utdallas.edu::c9a0b9d7-654a-4aef-b49f-599a0f675542" providerId="AD" clId="Web-{BB1D2103-E94C-BECB-4909-59C6DE60531A}" dt="2023-08-04T22:45:17.985" v="160"/>
        <pc:sldMkLst>
          <pc:docMk/>
          <pc:sldMk cId="2683807132" sldId="331"/>
        </pc:sldMkLst>
        <pc:picChg chg="add del">
          <ac:chgData name="Meghwal, Nitisha" userId="S::nxm200024@utdallas.edu::c9a0b9d7-654a-4aef-b49f-599a0f675542" providerId="AD" clId="Web-{BB1D2103-E94C-BECB-4909-59C6DE60531A}" dt="2023-08-04T22:32:34.782" v="77"/>
          <ac:picMkLst>
            <pc:docMk/>
            <pc:sldMk cId="2683807132" sldId="331"/>
            <ac:picMk id="16" creationId="{D8B4C21D-0291-2CA6-F59A-A945D0E68AAF}"/>
          </ac:picMkLst>
        </pc:picChg>
        <pc:picChg chg="del">
          <ac:chgData name="Meghwal, Nitisha" userId="S::nxm200024@utdallas.edu::c9a0b9d7-654a-4aef-b49f-599a0f675542" providerId="AD" clId="Web-{BB1D2103-E94C-BECB-4909-59C6DE60531A}" dt="2023-08-04T22:32:35.376" v="78"/>
          <ac:picMkLst>
            <pc:docMk/>
            <pc:sldMk cId="2683807132" sldId="331"/>
            <ac:picMk id="21" creationId="{B1EDEDE4-82A5-F127-66B2-114700690BDB}"/>
          </ac:picMkLst>
        </pc:picChg>
      </pc:sldChg>
      <pc:sldChg chg="addSp delSp modSp">
        <pc:chgData name="Meghwal, Nitisha" userId="S::nxm200024@utdallas.edu::c9a0b9d7-654a-4aef-b49f-599a0f675542" providerId="AD" clId="Web-{BB1D2103-E94C-BECB-4909-59C6DE60531A}" dt="2023-08-04T23:01:50.821" v="303" actId="1076"/>
        <pc:sldMkLst>
          <pc:docMk/>
          <pc:sldMk cId="701304567" sldId="333"/>
        </pc:sldMkLst>
        <pc:picChg chg="add del mod">
          <ac:chgData name="Meghwal, Nitisha" userId="S::nxm200024@utdallas.edu::c9a0b9d7-654a-4aef-b49f-599a0f675542" providerId="AD" clId="Web-{BB1D2103-E94C-BECB-4909-59C6DE60531A}" dt="2023-08-04T22:59:50.129" v="282"/>
          <ac:picMkLst>
            <pc:docMk/>
            <pc:sldMk cId="701304567" sldId="333"/>
            <ac:picMk id="3" creationId="{B72E4171-FC7A-8447-5577-13CE83557076}"/>
          </ac:picMkLst>
        </pc:picChg>
        <pc:picChg chg="add del mod">
          <ac:chgData name="Meghwal, Nitisha" userId="S::nxm200024@utdallas.edu::c9a0b9d7-654a-4aef-b49f-599a0f675542" providerId="AD" clId="Web-{BB1D2103-E94C-BECB-4909-59C6DE60531A}" dt="2023-08-04T23:00:21.239" v="290"/>
          <ac:picMkLst>
            <pc:docMk/>
            <pc:sldMk cId="701304567" sldId="333"/>
            <ac:picMk id="4" creationId="{5E6DC35A-6D6C-FF4F-C203-8895FF928B55}"/>
          </ac:picMkLst>
        </pc:picChg>
        <pc:picChg chg="del">
          <ac:chgData name="Meghwal, Nitisha" userId="S::nxm200024@utdallas.edu::c9a0b9d7-654a-4aef-b49f-599a0f675542" providerId="AD" clId="Web-{BB1D2103-E94C-BECB-4909-59C6DE60531A}" dt="2023-08-04T23:00:12.161" v="288"/>
          <ac:picMkLst>
            <pc:docMk/>
            <pc:sldMk cId="701304567" sldId="333"/>
            <ac:picMk id="5" creationId="{FC656AB8-7871-2E0C-7A4B-6BC955465DEF}"/>
          </ac:picMkLst>
        </pc:picChg>
        <pc:picChg chg="del">
          <ac:chgData name="Meghwal, Nitisha" userId="S::nxm200024@utdallas.edu::c9a0b9d7-654a-4aef-b49f-599a0f675542" providerId="AD" clId="Web-{BB1D2103-E94C-BECB-4909-59C6DE60531A}" dt="2023-08-04T23:01:12.554" v="295"/>
          <ac:picMkLst>
            <pc:docMk/>
            <pc:sldMk cId="701304567" sldId="333"/>
            <ac:picMk id="6" creationId="{0DE753E4-5D3F-103A-A2A2-FE2E1F94B7BD}"/>
          </ac:picMkLst>
        </pc:picChg>
        <pc:picChg chg="add mod">
          <ac:chgData name="Meghwal, Nitisha" userId="S::nxm200024@utdallas.edu::c9a0b9d7-654a-4aef-b49f-599a0f675542" providerId="AD" clId="Web-{BB1D2103-E94C-BECB-4909-59C6DE60531A}" dt="2023-08-04T23:01:45.524" v="301" actId="14100"/>
          <ac:picMkLst>
            <pc:docMk/>
            <pc:sldMk cId="701304567" sldId="333"/>
            <ac:picMk id="7" creationId="{8CC2111B-8B3F-D209-7D1A-9BE499123A39}"/>
          </ac:picMkLst>
        </pc:picChg>
        <pc:picChg chg="add mod">
          <ac:chgData name="Meghwal, Nitisha" userId="S::nxm200024@utdallas.edu::c9a0b9d7-654a-4aef-b49f-599a0f675542" providerId="AD" clId="Web-{BB1D2103-E94C-BECB-4909-59C6DE60531A}" dt="2023-08-04T23:01:50.821" v="303" actId="1076"/>
          <ac:picMkLst>
            <pc:docMk/>
            <pc:sldMk cId="701304567" sldId="333"/>
            <ac:picMk id="8" creationId="{3AE13D95-43A2-1FB4-9885-971C6A8EACBE}"/>
          </ac:picMkLst>
        </pc:picChg>
      </pc:sldChg>
      <pc:sldChg chg="addSp delSp modSp">
        <pc:chgData name="Meghwal, Nitisha" userId="S::nxm200024@utdallas.edu::c9a0b9d7-654a-4aef-b49f-599a0f675542" providerId="AD" clId="Web-{BB1D2103-E94C-BECB-4909-59C6DE60531A}" dt="2023-08-04T23:03:10.559" v="321" actId="14100"/>
        <pc:sldMkLst>
          <pc:docMk/>
          <pc:sldMk cId="2031660977" sldId="334"/>
        </pc:sldMkLst>
        <pc:spChg chg="mod">
          <ac:chgData name="Meghwal, Nitisha" userId="S::nxm200024@utdallas.edu::c9a0b9d7-654a-4aef-b49f-599a0f675542" providerId="AD" clId="Web-{BB1D2103-E94C-BECB-4909-59C6DE60531A}" dt="2023-08-04T23:02:51.292" v="317" actId="20577"/>
          <ac:spMkLst>
            <pc:docMk/>
            <pc:sldMk cId="2031660977" sldId="334"/>
            <ac:spMk id="11" creationId="{25C51FF9-EF89-CE24-07BD-DBFD61A9E5D4}"/>
          </ac:spMkLst>
        </pc:spChg>
        <pc:picChg chg="add mod">
          <ac:chgData name="Meghwal, Nitisha" userId="S::nxm200024@utdallas.edu::c9a0b9d7-654a-4aef-b49f-599a0f675542" providerId="AD" clId="Web-{BB1D2103-E94C-BECB-4909-59C6DE60531A}" dt="2023-08-04T23:02:32.979" v="311" actId="1076"/>
          <ac:picMkLst>
            <pc:docMk/>
            <pc:sldMk cId="2031660977" sldId="334"/>
            <ac:picMk id="3" creationId="{8F4D5B20-1260-F9B8-FA36-78B7F27A7DC2}"/>
          </ac:picMkLst>
        </pc:picChg>
        <pc:picChg chg="del">
          <ac:chgData name="Meghwal, Nitisha" userId="S::nxm200024@utdallas.edu::c9a0b9d7-654a-4aef-b49f-599a0f675542" providerId="AD" clId="Web-{BB1D2103-E94C-BECB-4909-59C6DE60531A}" dt="2023-08-04T23:02:53.620" v="318"/>
          <ac:picMkLst>
            <pc:docMk/>
            <pc:sldMk cId="2031660977" sldId="334"/>
            <ac:picMk id="4" creationId="{0EB419C4-E469-B9BB-DA7B-9572192FD581}"/>
          </ac:picMkLst>
        </pc:picChg>
        <pc:picChg chg="add mod">
          <ac:chgData name="Meghwal, Nitisha" userId="S::nxm200024@utdallas.edu::c9a0b9d7-654a-4aef-b49f-599a0f675542" providerId="AD" clId="Web-{BB1D2103-E94C-BECB-4909-59C6DE60531A}" dt="2023-08-04T23:03:10.559" v="321" actId="14100"/>
          <ac:picMkLst>
            <pc:docMk/>
            <pc:sldMk cId="2031660977" sldId="334"/>
            <ac:picMk id="5" creationId="{C995144F-188C-FE07-028B-3CCF3EBCAA72}"/>
          </ac:picMkLst>
        </pc:picChg>
        <pc:picChg chg="del">
          <ac:chgData name="Meghwal, Nitisha" userId="S::nxm200024@utdallas.edu::c9a0b9d7-654a-4aef-b49f-599a0f675542" providerId="AD" clId="Web-{BB1D2103-E94C-BECB-4909-59C6DE60531A}" dt="2023-08-04T23:02:31.010" v="310"/>
          <ac:picMkLst>
            <pc:docMk/>
            <pc:sldMk cId="2031660977" sldId="334"/>
            <ac:picMk id="10" creationId="{F1313BA9-A283-5EAC-DB90-55CFDF7784F7}"/>
          </ac:picMkLst>
        </pc:picChg>
      </pc:sldChg>
      <pc:sldChg chg="addSp delSp modSp">
        <pc:chgData name="Meghwal, Nitisha" userId="S::nxm200024@utdallas.edu::c9a0b9d7-654a-4aef-b49f-599a0f675542" providerId="AD" clId="Web-{BB1D2103-E94C-BECB-4909-59C6DE60531A}" dt="2023-08-04T23:08:56.838" v="349" actId="1076"/>
        <pc:sldMkLst>
          <pc:docMk/>
          <pc:sldMk cId="902056871" sldId="336"/>
        </pc:sldMkLst>
        <pc:picChg chg="add mod">
          <ac:chgData name="Meghwal, Nitisha" userId="S::nxm200024@utdallas.edu::c9a0b9d7-654a-4aef-b49f-599a0f675542" providerId="AD" clId="Web-{BB1D2103-E94C-BECB-4909-59C6DE60531A}" dt="2023-08-04T23:08:31.493" v="342" actId="1076"/>
          <ac:picMkLst>
            <pc:docMk/>
            <pc:sldMk cId="902056871" sldId="336"/>
            <ac:picMk id="2" creationId="{87AC5D9A-AE42-3A2B-B50F-8157AE11A930}"/>
          </ac:picMkLst>
        </pc:picChg>
        <pc:picChg chg="add mod">
          <ac:chgData name="Meghwal, Nitisha" userId="S::nxm200024@utdallas.edu::c9a0b9d7-654a-4aef-b49f-599a0f675542" providerId="AD" clId="Web-{BB1D2103-E94C-BECB-4909-59C6DE60531A}" dt="2023-08-04T23:08:56.838" v="349" actId="1076"/>
          <ac:picMkLst>
            <pc:docMk/>
            <pc:sldMk cId="902056871" sldId="336"/>
            <ac:picMk id="4" creationId="{B7BA6578-C0CA-EBF3-CABC-67D7AA20FBB9}"/>
          </ac:picMkLst>
        </pc:picChg>
        <pc:picChg chg="del">
          <ac:chgData name="Meghwal, Nitisha" userId="S::nxm200024@utdallas.edu::c9a0b9d7-654a-4aef-b49f-599a0f675542" providerId="AD" clId="Web-{BB1D2103-E94C-BECB-4909-59C6DE60531A}" dt="2023-08-04T23:08:28.587" v="341"/>
          <ac:picMkLst>
            <pc:docMk/>
            <pc:sldMk cId="902056871" sldId="336"/>
            <ac:picMk id="262" creationId="{2EAA6480-A13E-88DA-59EB-F742B8F93A29}"/>
          </ac:picMkLst>
        </pc:picChg>
        <pc:picChg chg="add del">
          <ac:chgData name="Meghwal, Nitisha" userId="S::nxm200024@utdallas.edu::c9a0b9d7-654a-4aef-b49f-599a0f675542" providerId="AD" clId="Web-{BB1D2103-E94C-BECB-4909-59C6DE60531A}" dt="2023-08-04T23:08:53.947" v="347"/>
          <ac:picMkLst>
            <pc:docMk/>
            <pc:sldMk cId="902056871" sldId="336"/>
            <ac:picMk id="263" creationId="{1700AB10-F28B-8761-3506-C209B2013CED}"/>
          </ac:picMkLst>
        </pc:picChg>
      </pc:sldChg>
      <pc:sldChg chg="addSp delSp modSp">
        <pc:chgData name="Meghwal, Nitisha" userId="S::nxm200024@utdallas.edu::c9a0b9d7-654a-4aef-b49f-599a0f675542" providerId="AD" clId="Web-{BB1D2103-E94C-BECB-4909-59C6DE60531A}" dt="2023-08-04T22:56:04.745" v="276" actId="20577"/>
        <pc:sldMkLst>
          <pc:docMk/>
          <pc:sldMk cId="1332672547" sldId="344"/>
        </pc:sldMkLst>
        <pc:spChg chg="add mod">
          <ac:chgData name="Meghwal, Nitisha" userId="S::nxm200024@utdallas.edu::c9a0b9d7-654a-4aef-b49f-599a0f675542" providerId="AD" clId="Web-{BB1D2103-E94C-BECB-4909-59C6DE60531A}" dt="2023-08-04T22:56:04.745" v="276" actId="20577"/>
          <ac:spMkLst>
            <pc:docMk/>
            <pc:sldMk cId="1332672547" sldId="344"/>
            <ac:spMk id="6" creationId="{03A8D21D-36C5-8145-7ECD-A3816EF85171}"/>
          </ac:spMkLst>
        </pc:spChg>
        <pc:spChg chg="mod">
          <ac:chgData name="Meghwal, Nitisha" userId="S::nxm200024@utdallas.edu::c9a0b9d7-654a-4aef-b49f-599a0f675542" providerId="AD" clId="Web-{BB1D2103-E94C-BECB-4909-59C6DE60531A}" dt="2023-08-04T22:54:06.412" v="249" actId="1076"/>
          <ac:spMkLst>
            <pc:docMk/>
            <pc:sldMk cId="1332672547" sldId="344"/>
            <ac:spMk id="56" creationId="{022EB017-D337-441C-C672-1C4F3AD633E5}"/>
          </ac:spMkLst>
        </pc:spChg>
        <pc:picChg chg="add mod">
          <ac:chgData name="Meghwal, Nitisha" userId="S::nxm200024@utdallas.edu::c9a0b9d7-654a-4aef-b49f-599a0f675542" providerId="AD" clId="Web-{BB1D2103-E94C-BECB-4909-59C6DE60531A}" dt="2023-08-04T22:54:06.396" v="248" actId="1076"/>
          <ac:picMkLst>
            <pc:docMk/>
            <pc:sldMk cId="1332672547" sldId="344"/>
            <ac:picMk id="4" creationId="{48F8C214-5DC5-07FF-975B-98E637C2FBD2}"/>
          </ac:picMkLst>
        </pc:picChg>
        <pc:picChg chg="del">
          <ac:chgData name="Meghwal, Nitisha" userId="S::nxm200024@utdallas.edu::c9a0b9d7-654a-4aef-b49f-599a0f675542" providerId="AD" clId="Web-{BB1D2103-E94C-BECB-4909-59C6DE60531A}" dt="2023-08-04T22:51:35.172" v="190"/>
          <ac:picMkLst>
            <pc:docMk/>
            <pc:sldMk cId="1332672547" sldId="344"/>
            <ac:picMk id="5" creationId="{F185E7A2-498F-913A-BF1E-49F37A6D29C6}"/>
          </ac:picMkLst>
        </pc:picChg>
        <pc:picChg chg="del">
          <ac:chgData name="Meghwal, Nitisha" userId="S::nxm200024@utdallas.edu::c9a0b9d7-654a-4aef-b49f-599a0f675542" providerId="AD" clId="Web-{BB1D2103-E94C-BECB-4909-59C6DE60531A}" dt="2023-08-04T22:52:30.893" v="198"/>
          <ac:picMkLst>
            <pc:docMk/>
            <pc:sldMk cId="1332672547" sldId="344"/>
            <ac:picMk id="57" creationId="{CFB84354-255C-9646-7129-64AE73C26580}"/>
          </ac:picMkLst>
        </pc:picChg>
      </pc:sldChg>
      <pc:sldChg chg="addSp delSp modSp">
        <pc:chgData name="Meghwal, Nitisha" userId="S::nxm200024@utdallas.edu::c9a0b9d7-654a-4aef-b49f-599a0f675542" providerId="AD" clId="Web-{BB1D2103-E94C-BECB-4909-59C6DE60531A}" dt="2023-08-04T23:07:36.022" v="334" actId="1076"/>
        <pc:sldMkLst>
          <pc:docMk/>
          <pc:sldMk cId="1145914658" sldId="345"/>
        </pc:sldMkLst>
        <pc:picChg chg="del">
          <ac:chgData name="Meghwal, Nitisha" userId="S::nxm200024@utdallas.edu::c9a0b9d7-654a-4aef-b49f-599a0f675542" providerId="AD" clId="Web-{BB1D2103-E94C-BECB-4909-59C6DE60531A}" dt="2023-08-04T23:07:21.866" v="331"/>
          <ac:picMkLst>
            <pc:docMk/>
            <pc:sldMk cId="1145914658" sldId="345"/>
            <ac:picMk id="4" creationId="{5D5A4F49-15B8-351F-424E-B3425D899E56}"/>
          </ac:picMkLst>
        </pc:picChg>
        <pc:picChg chg="add del mod">
          <ac:chgData name="Meghwal, Nitisha" userId="S::nxm200024@utdallas.edu::c9a0b9d7-654a-4aef-b49f-599a0f675542" providerId="AD" clId="Web-{BB1D2103-E94C-BECB-4909-59C6DE60531A}" dt="2023-08-04T23:06:35.707" v="325"/>
          <ac:picMkLst>
            <pc:docMk/>
            <pc:sldMk cId="1145914658" sldId="345"/>
            <ac:picMk id="5" creationId="{67C00DB0-B235-E479-83F3-F9FF2327A222}"/>
          </ac:picMkLst>
        </pc:picChg>
        <pc:picChg chg="add mod">
          <ac:chgData name="Meghwal, Nitisha" userId="S::nxm200024@utdallas.edu::c9a0b9d7-654a-4aef-b49f-599a0f675542" providerId="AD" clId="Web-{BB1D2103-E94C-BECB-4909-59C6DE60531A}" dt="2023-08-04T23:07:36.022" v="334" actId="1076"/>
          <ac:picMkLst>
            <pc:docMk/>
            <pc:sldMk cId="1145914658" sldId="345"/>
            <ac:picMk id="6" creationId="{A5ABF14C-6CDD-8735-983F-69EE690BEB0D}"/>
          </ac:picMkLst>
        </pc:picChg>
      </pc:sldChg>
      <pc:sldChg chg="addSp delSp modSp add replId">
        <pc:chgData name="Meghwal, Nitisha" userId="S::nxm200024@utdallas.edu::c9a0b9d7-654a-4aef-b49f-599a0f675542" providerId="AD" clId="Web-{BB1D2103-E94C-BECB-4909-59C6DE60531A}" dt="2023-08-04T22:44:41.046" v="153" actId="14100"/>
        <pc:sldMkLst>
          <pc:docMk/>
          <pc:sldMk cId="2679995156" sldId="348"/>
        </pc:sldMkLst>
        <pc:spChg chg="mod">
          <ac:chgData name="Meghwal, Nitisha" userId="S::nxm200024@utdallas.edu::c9a0b9d7-654a-4aef-b49f-599a0f675542" providerId="AD" clId="Web-{BB1D2103-E94C-BECB-4909-59C6DE60531A}" dt="2023-08-04T22:24:29.794" v="34" actId="14100"/>
          <ac:spMkLst>
            <pc:docMk/>
            <pc:sldMk cId="2679995156" sldId="348"/>
            <ac:spMk id="2" creationId="{08964957-88EA-0046-0BE1-E923A578C895}"/>
          </ac:spMkLst>
        </pc:spChg>
        <pc:spChg chg="del">
          <ac:chgData name="Meghwal, Nitisha" userId="S::nxm200024@utdallas.edu::c9a0b9d7-654a-4aef-b49f-599a0f675542" providerId="AD" clId="Web-{BB1D2103-E94C-BECB-4909-59C6DE60531A}" dt="2023-08-04T22:22:24.367" v="7"/>
          <ac:spMkLst>
            <pc:docMk/>
            <pc:sldMk cId="2679995156" sldId="348"/>
            <ac:spMk id="9" creationId="{ED5F9A21-A10B-D05A-79F5-82924621A3AF}"/>
          </ac:spMkLst>
        </pc:spChg>
        <pc:spChg chg="add mod">
          <ac:chgData name="Meghwal, Nitisha" userId="S::nxm200024@utdallas.edu::c9a0b9d7-654a-4aef-b49f-599a0f675542" providerId="AD" clId="Web-{BB1D2103-E94C-BECB-4909-59C6DE60531A}" dt="2023-08-04T22:44:29.420" v="152" actId="14100"/>
          <ac:spMkLst>
            <pc:docMk/>
            <pc:sldMk cId="2679995156" sldId="348"/>
            <ac:spMk id="20" creationId="{2831D8F3-F843-373E-77DD-506A186547C3}"/>
          </ac:spMkLst>
        </pc:spChg>
        <pc:spChg chg="del">
          <ac:chgData name="Meghwal, Nitisha" userId="S::nxm200024@utdallas.edu::c9a0b9d7-654a-4aef-b49f-599a0f675542" providerId="AD" clId="Web-{BB1D2103-E94C-BECB-4909-59C6DE60531A}" dt="2023-08-04T22:22:26.086" v="8"/>
          <ac:spMkLst>
            <pc:docMk/>
            <pc:sldMk cId="2679995156" sldId="348"/>
            <ac:spMk id="24" creationId="{BB09940C-0E72-D044-74B9-64EF07520E62}"/>
          </ac:spMkLst>
        </pc:spChg>
        <pc:picChg chg="add del mod">
          <ac:chgData name="Meghwal, Nitisha" userId="S::nxm200024@utdallas.edu::c9a0b9d7-654a-4aef-b49f-599a0f675542" providerId="AD" clId="Web-{BB1D2103-E94C-BECB-4909-59C6DE60531A}" dt="2023-08-04T22:40:42.755" v="110"/>
          <ac:picMkLst>
            <pc:docMk/>
            <pc:sldMk cId="2679995156" sldId="348"/>
            <ac:picMk id="4" creationId="{8B29053D-B9A9-5F70-D07C-6E4EF902FE20}"/>
          </ac:picMkLst>
        </pc:picChg>
        <pc:picChg chg="add del mod">
          <ac:chgData name="Meghwal, Nitisha" userId="S::nxm200024@utdallas.edu::c9a0b9d7-654a-4aef-b49f-599a0f675542" providerId="AD" clId="Web-{BB1D2103-E94C-BECB-4909-59C6DE60531A}" dt="2023-08-04T22:39:54.706" v="106"/>
          <ac:picMkLst>
            <pc:docMk/>
            <pc:sldMk cId="2679995156" sldId="348"/>
            <ac:picMk id="5" creationId="{B55D4B6D-5F5C-C390-95EE-40B98941E8CC}"/>
          </ac:picMkLst>
        </pc:picChg>
        <pc:picChg chg="add del mod">
          <ac:chgData name="Meghwal, Nitisha" userId="S::nxm200024@utdallas.edu::c9a0b9d7-654a-4aef-b49f-599a0f675542" providerId="AD" clId="Web-{BB1D2103-E94C-BECB-4909-59C6DE60531A}" dt="2023-08-04T22:39:57.784" v="108"/>
          <ac:picMkLst>
            <pc:docMk/>
            <pc:sldMk cId="2679995156" sldId="348"/>
            <ac:picMk id="6" creationId="{8772FFD4-05CE-0AEF-D379-5C8D17E59CBF}"/>
          </ac:picMkLst>
        </pc:picChg>
        <pc:picChg chg="add mod">
          <ac:chgData name="Meghwal, Nitisha" userId="S::nxm200024@utdallas.edu::c9a0b9d7-654a-4aef-b49f-599a0f675542" providerId="AD" clId="Web-{BB1D2103-E94C-BECB-4909-59C6DE60531A}" dt="2023-08-04T22:42:28.790" v="124" actId="14100"/>
          <ac:picMkLst>
            <pc:docMk/>
            <pc:sldMk cId="2679995156" sldId="348"/>
            <ac:picMk id="7" creationId="{35A52DA1-BFFA-EBA6-8537-FCEE78F79971}"/>
          </ac:picMkLst>
        </pc:picChg>
        <pc:picChg chg="del">
          <ac:chgData name="Meghwal, Nitisha" userId="S::nxm200024@utdallas.edu::c9a0b9d7-654a-4aef-b49f-599a0f675542" providerId="AD" clId="Web-{BB1D2103-E94C-BECB-4909-59C6DE60531A}" dt="2023-08-04T22:22:20.539" v="4"/>
          <ac:picMkLst>
            <pc:docMk/>
            <pc:sldMk cId="2679995156" sldId="348"/>
            <ac:picMk id="8" creationId="{B92B5015-1B6E-ADB1-DFE0-7A158F7F957A}"/>
          </ac:picMkLst>
        </pc:picChg>
        <pc:picChg chg="add mod">
          <ac:chgData name="Meghwal, Nitisha" userId="S::nxm200024@utdallas.edu::c9a0b9d7-654a-4aef-b49f-599a0f675542" providerId="AD" clId="Web-{BB1D2103-E94C-BECB-4909-59C6DE60531A}" dt="2023-08-04T22:42:31.447" v="125" actId="14100"/>
          <ac:picMkLst>
            <pc:docMk/>
            <pc:sldMk cId="2679995156" sldId="348"/>
            <ac:picMk id="10" creationId="{144D9782-733B-28A7-B50F-5AFDC5FF8BA9}"/>
          </ac:picMkLst>
        </pc:picChg>
        <pc:picChg chg="add mod">
          <ac:chgData name="Meghwal, Nitisha" userId="S::nxm200024@utdallas.edu::c9a0b9d7-654a-4aef-b49f-599a0f675542" providerId="AD" clId="Web-{BB1D2103-E94C-BECB-4909-59C6DE60531A}" dt="2023-08-04T22:44:41.046" v="153" actId="14100"/>
          <ac:picMkLst>
            <pc:docMk/>
            <pc:sldMk cId="2679995156" sldId="348"/>
            <ac:picMk id="14" creationId="{14B2C928-D4A5-D180-7A93-6C7DF24C3514}"/>
          </ac:picMkLst>
        </pc:picChg>
        <pc:picChg chg="del">
          <ac:chgData name="Meghwal, Nitisha" userId="S::nxm200024@utdallas.edu::c9a0b9d7-654a-4aef-b49f-599a0f675542" providerId="AD" clId="Web-{BB1D2103-E94C-BECB-4909-59C6DE60531A}" dt="2023-08-04T22:22:21.570" v="5"/>
          <ac:picMkLst>
            <pc:docMk/>
            <pc:sldMk cId="2679995156" sldId="348"/>
            <ac:picMk id="16" creationId="{D8B4C21D-0291-2CA6-F59A-A945D0E68AAF}"/>
          </ac:picMkLst>
        </pc:picChg>
        <pc:picChg chg="del">
          <ac:chgData name="Meghwal, Nitisha" userId="S::nxm200024@utdallas.edu::c9a0b9d7-654a-4aef-b49f-599a0f675542" providerId="AD" clId="Web-{BB1D2103-E94C-BECB-4909-59C6DE60531A}" dt="2023-08-04T22:22:21.992" v="6"/>
          <ac:picMkLst>
            <pc:docMk/>
            <pc:sldMk cId="2679995156" sldId="348"/>
            <ac:picMk id="21" creationId="{B1EDEDE4-82A5-F127-66B2-114700690BDB}"/>
          </ac:picMkLst>
        </pc:picChg>
      </pc:sldChg>
      <pc:sldChg chg="addSp delSp modSp add replId">
        <pc:chgData name="Meghwal, Nitisha" userId="S::nxm200024@utdallas.edu::c9a0b9d7-654a-4aef-b49f-599a0f675542" providerId="AD" clId="Web-{BB1D2103-E94C-BECB-4909-59C6DE60531A}" dt="2023-08-04T22:55:30.915" v="273" actId="20577"/>
        <pc:sldMkLst>
          <pc:docMk/>
          <pc:sldMk cId="3115416625" sldId="349"/>
        </pc:sldMkLst>
        <pc:spChg chg="mod">
          <ac:chgData name="Meghwal, Nitisha" userId="S::nxm200024@utdallas.edu::c9a0b9d7-654a-4aef-b49f-599a0f675542" providerId="AD" clId="Web-{BB1D2103-E94C-BECB-4909-59C6DE60531A}" dt="2023-08-04T22:45:37.970" v="165" actId="20577"/>
          <ac:spMkLst>
            <pc:docMk/>
            <pc:sldMk cId="3115416625" sldId="349"/>
            <ac:spMk id="2" creationId="{08964957-88EA-0046-0BE1-E923A578C895}"/>
          </ac:spMkLst>
        </pc:spChg>
        <pc:spChg chg="add del">
          <ac:chgData name="Meghwal, Nitisha" userId="S::nxm200024@utdallas.edu::c9a0b9d7-654a-4aef-b49f-599a0f675542" providerId="AD" clId="Web-{BB1D2103-E94C-BECB-4909-59C6DE60531A}" dt="2023-08-04T22:55:19.962" v="272"/>
          <ac:spMkLst>
            <pc:docMk/>
            <pc:sldMk cId="3115416625" sldId="349"/>
            <ac:spMk id="7" creationId="{9A8EC020-8855-B44F-DDB7-32C43E5FDDB0}"/>
          </ac:spMkLst>
        </pc:spChg>
        <pc:spChg chg="mod">
          <ac:chgData name="Meghwal, Nitisha" userId="S::nxm200024@utdallas.edu::c9a0b9d7-654a-4aef-b49f-599a0f675542" providerId="AD" clId="Web-{BB1D2103-E94C-BECB-4909-59C6DE60531A}" dt="2023-08-04T22:55:30.915" v="273" actId="20577"/>
          <ac:spMkLst>
            <pc:docMk/>
            <pc:sldMk cId="3115416625" sldId="349"/>
            <ac:spMk id="9" creationId="{ED5F9A21-A10B-D05A-79F5-82924621A3AF}"/>
          </ac:spMkLst>
        </pc:spChg>
        <pc:spChg chg="mod">
          <ac:chgData name="Meghwal, Nitisha" userId="S::nxm200024@utdallas.edu::c9a0b9d7-654a-4aef-b49f-599a0f675542" providerId="AD" clId="Web-{BB1D2103-E94C-BECB-4909-59C6DE60531A}" dt="2023-08-04T22:49:26.870" v="185" actId="20577"/>
          <ac:spMkLst>
            <pc:docMk/>
            <pc:sldMk cId="3115416625" sldId="349"/>
            <ac:spMk id="24" creationId="{BB09940C-0E72-D044-74B9-64EF07520E62}"/>
          </ac:spMkLst>
        </pc:spChg>
        <pc:picChg chg="add mod">
          <ac:chgData name="Meghwal, Nitisha" userId="S::nxm200024@utdallas.edu::c9a0b9d7-654a-4aef-b49f-599a0f675542" providerId="AD" clId="Web-{BB1D2103-E94C-BECB-4909-59C6DE60531A}" dt="2023-08-04T22:48:56.165" v="183" actId="14100"/>
          <ac:picMkLst>
            <pc:docMk/>
            <pc:sldMk cId="3115416625" sldId="349"/>
            <ac:picMk id="4" creationId="{99025932-2F41-F5C4-DE53-82316C26295C}"/>
          </ac:picMkLst>
        </pc:picChg>
        <pc:picChg chg="add mod">
          <ac:chgData name="Meghwal, Nitisha" userId="S::nxm200024@utdallas.edu::c9a0b9d7-654a-4aef-b49f-599a0f675542" providerId="AD" clId="Web-{BB1D2103-E94C-BECB-4909-59C6DE60531A}" dt="2023-08-04T22:48:52.993" v="182" actId="14100"/>
          <ac:picMkLst>
            <pc:docMk/>
            <pc:sldMk cId="3115416625" sldId="349"/>
            <ac:picMk id="5" creationId="{6F6762B7-E03D-0781-6FDE-6265A6E5DF83}"/>
          </ac:picMkLst>
        </pc:picChg>
        <pc:picChg chg="del">
          <ac:chgData name="Meghwal, Nitisha" userId="S::nxm200024@utdallas.edu::c9a0b9d7-654a-4aef-b49f-599a0f675542" providerId="AD" clId="Web-{BB1D2103-E94C-BECB-4909-59C6DE60531A}" dt="2023-08-04T22:45:39.829" v="166"/>
          <ac:picMkLst>
            <pc:docMk/>
            <pc:sldMk cId="3115416625" sldId="349"/>
            <ac:picMk id="16" creationId="{D8B4C21D-0291-2CA6-F59A-A945D0E68AAF}"/>
          </ac:picMkLst>
        </pc:picChg>
        <pc:picChg chg="del">
          <ac:chgData name="Meghwal, Nitisha" userId="S::nxm200024@utdallas.edu::c9a0b9d7-654a-4aef-b49f-599a0f675542" providerId="AD" clId="Web-{BB1D2103-E94C-BECB-4909-59C6DE60531A}" dt="2023-08-04T22:47:52.178" v="169"/>
          <ac:picMkLst>
            <pc:docMk/>
            <pc:sldMk cId="3115416625" sldId="349"/>
            <ac:picMk id="21" creationId="{B1EDEDE4-82A5-F127-66B2-114700690BDB}"/>
          </ac:picMkLst>
        </pc:picChg>
      </pc:sldChg>
      <pc:sldChg chg="addSp delSp modSp add replId">
        <pc:chgData name="Meghwal, Nitisha" userId="S::nxm200024@utdallas.edu::c9a0b9d7-654a-4aef-b49f-599a0f675542" providerId="AD" clId="Web-{BB1D2103-E94C-BECB-4909-59C6DE60531A}" dt="2023-08-04T22:45:07" v="159" actId="20577"/>
        <pc:sldMkLst>
          <pc:docMk/>
          <pc:sldMk cId="1287541581" sldId="350"/>
        </pc:sldMkLst>
        <pc:spChg chg="mod">
          <ac:chgData name="Meghwal, Nitisha" userId="S::nxm200024@utdallas.edu::c9a0b9d7-654a-4aef-b49f-599a0f675542" providerId="AD" clId="Web-{BB1D2103-E94C-BECB-4909-59C6DE60531A}" dt="2023-08-04T22:32:58.221" v="93" actId="20577"/>
          <ac:spMkLst>
            <pc:docMk/>
            <pc:sldMk cId="1287541581" sldId="350"/>
            <ac:spMk id="2" creationId="{08964957-88EA-0046-0BE1-E923A578C895}"/>
          </ac:spMkLst>
        </pc:spChg>
        <pc:spChg chg="add mod">
          <ac:chgData name="Meghwal, Nitisha" userId="S::nxm200024@utdallas.edu::c9a0b9d7-654a-4aef-b49f-599a0f675542" providerId="AD" clId="Web-{BB1D2103-E94C-BECB-4909-59C6DE60531A}" dt="2023-08-04T22:45:07" v="159" actId="20577"/>
          <ac:spMkLst>
            <pc:docMk/>
            <pc:sldMk cId="1287541581" sldId="350"/>
            <ac:spMk id="14" creationId="{BE3482F1-668D-AE17-BD5D-01F8DD02A799}"/>
          </ac:spMkLst>
        </pc:spChg>
        <pc:picChg chg="del">
          <ac:chgData name="Meghwal, Nitisha" userId="S::nxm200024@utdallas.edu::c9a0b9d7-654a-4aef-b49f-599a0f675542" providerId="AD" clId="Web-{BB1D2103-E94C-BECB-4909-59C6DE60531A}" dt="2023-08-04T22:32:38.814" v="79"/>
          <ac:picMkLst>
            <pc:docMk/>
            <pc:sldMk cId="1287541581" sldId="350"/>
            <ac:picMk id="4" creationId="{8B29053D-B9A9-5F70-D07C-6E4EF902FE20}"/>
          </ac:picMkLst>
        </pc:picChg>
        <pc:picChg chg="del">
          <ac:chgData name="Meghwal, Nitisha" userId="S::nxm200024@utdallas.edu::c9a0b9d7-654a-4aef-b49f-599a0f675542" providerId="AD" clId="Web-{BB1D2103-E94C-BECB-4909-59C6DE60531A}" dt="2023-08-04T22:32:39.517" v="80"/>
          <ac:picMkLst>
            <pc:docMk/>
            <pc:sldMk cId="1287541581" sldId="350"/>
            <ac:picMk id="5" creationId="{B55D4B6D-5F5C-C390-95EE-40B98941E8CC}"/>
          </ac:picMkLst>
        </pc:picChg>
        <pc:picChg chg="del">
          <ac:chgData name="Meghwal, Nitisha" userId="S::nxm200024@utdallas.edu::c9a0b9d7-654a-4aef-b49f-599a0f675542" providerId="AD" clId="Web-{BB1D2103-E94C-BECB-4909-59C6DE60531A}" dt="2023-08-04T22:32:39.954" v="81"/>
          <ac:picMkLst>
            <pc:docMk/>
            <pc:sldMk cId="1287541581" sldId="350"/>
            <ac:picMk id="6" creationId="{8772FFD4-05CE-0AEF-D379-5C8D17E59CBF}"/>
          </ac:picMkLst>
        </pc:picChg>
        <pc:picChg chg="add del mod">
          <ac:chgData name="Meghwal, Nitisha" userId="S::nxm200024@utdallas.edu::c9a0b9d7-654a-4aef-b49f-599a0f675542" providerId="AD" clId="Web-{BB1D2103-E94C-BECB-4909-59C6DE60531A}" dt="2023-08-04T22:36:37.042" v="100"/>
          <ac:picMkLst>
            <pc:docMk/>
            <pc:sldMk cId="1287541581" sldId="350"/>
            <ac:picMk id="7" creationId="{D1089888-4320-C76A-06AC-0BAA39F5EB42}"/>
          </ac:picMkLst>
        </pc:picChg>
        <pc:picChg chg="add mod">
          <ac:chgData name="Meghwal, Nitisha" userId="S::nxm200024@utdallas.edu::c9a0b9d7-654a-4aef-b49f-599a0f675542" providerId="AD" clId="Web-{BB1D2103-E94C-BECB-4909-59C6DE60531A}" dt="2023-08-04T22:43:18.683" v="139" actId="1076"/>
          <ac:picMkLst>
            <pc:docMk/>
            <pc:sldMk cId="1287541581" sldId="350"/>
            <ac:picMk id="8" creationId="{A425ACF3-EF4A-DBB4-9775-DE4223428C2E}"/>
          </ac:picMkLst>
        </pc:picChg>
        <pc:picChg chg="add mod">
          <ac:chgData name="Meghwal, Nitisha" userId="S::nxm200024@utdallas.edu::c9a0b9d7-654a-4aef-b49f-599a0f675542" providerId="AD" clId="Web-{BB1D2103-E94C-BECB-4909-59C6DE60531A}" dt="2023-08-04T22:43:37.262" v="144" actId="1076"/>
          <ac:picMkLst>
            <pc:docMk/>
            <pc:sldMk cId="1287541581" sldId="350"/>
            <ac:picMk id="9" creationId="{534CDCB6-BF0C-DF69-553E-B504AAF2CCFA}"/>
          </ac:picMkLst>
        </pc:picChg>
        <pc:picChg chg="add mod">
          <ac:chgData name="Meghwal, Nitisha" userId="S::nxm200024@utdallas.edu::c9a0b9d7-654a-4aef-b49f-599a0f675542" providerId="AD" clId="Web-{BB1D2103-E94C-BECB-4909-59C6DE60531A}" dt="2023-08-04T22:43:37.262" v="145" actId="1076"/>
          <ac:picMkLst>
            <pc:docMk/>
            <pc:sldMk cId="1287541581" sldId="350"/>
            <ac:picMk id="10" creationId="{E8791080-83A2-14AD-142D-7710AF426D3D}"/>
          </ac:picMkLst>
        </pc:picChg>
      </pc:sldChg>
      <pc:sldChg chg="addSp delSp modSp add del replId">
        <pc:chgData name="Meghwal, Nitisha" userId="S::nxm200024@utdallas.edu::c9a0b9d7-654a-4aef-b49f-599a0f675542" providerId="AD" clId="Web-{BB1D2103-E94C-BECB-4909-59C6DE60531A}" dt="2023-08-04T22:30:52.356" v="70"/>
        <pc:sldMkLst>
          <pc:docMk/>
          <pc:sldMk cId="3916144674" sldId="350"/>
        </pc:sldMkLst>
        <pc:graphicFrameChg chg="add del modGraphic">
          <ac:chgData name="Meghwal, Nitisha" userId="S::nxm200024@utdallas.edu::c9a0b9d7-654a-4aef-b49f-599a0f675542" providerId="AD" clId="Web-{BB1D2103-E94C-BECB-4909-59C6DE60531A}" dt="2023-08-04T22:30:49.903" v="69"/>
          <ac:graphicFrameMkLst>
            <pc:docMk/>
            <pc:sldMk cId="3916144674" sldId="350"/>
            <ac:graphicFrameMk id="7" creationId="{23DF48D7-91A4-2581-5201-EF8781DEB667}"/>
          </ac:graphicFrameMkLst>
        </pc:graphicFrameChg>
      </pc:sldChg>
    </pc:docChg>
  </pc:docChgLst>
  <pc:docChgLst>
    <pc:chgData name="Beedu, Pragathi Satish" userId="7102eb0f-be7e-4a02-9fd1-748aee854f06" providerId="ADAL" clId="{79618FA9-983C-4949-9613-4A8023200B70}"/>
    <pc:docChg chg="undo custSel addSld delSld modSld sldOrd">
      <pc:chgData name="Beedu, Pragathi Satish" userId="7102eb0f-be7e-4a02-9fd1-748aee854f06" providerId="ADAL" clId="{79618FA9-983C-4949-9613-4A8023200B70}" dt="2023-08-05T21:41:36.301" v="1346" actId="1076"/>
      <pc:docMkLst>
        <pc:docMk/>
      </pc:docMkLst>
      <pc:sldChg chg="ord">
        <pc:chgData name="Beedu, Pragathi Satish" userId="7102eb0f-be7e-4a02-9fd1-748aee854f06" providerId="ADAL" clId="{79618FA9-983C-4949-9613-4A8023200B70}" dt="2023-07-28T21:43:31.039" v="607"/>
        <pc:sldMkLst>
          <pc:docMk/>
          <pc:sldMk cId="3462884272" sldId="272"/>
        </pc:sldMkLst>
      </pc:sldChg>
      <pc:sldChg chg="ord">
        <pc:chgData name="Beedu, Pragathi Satish" userId="7102eb0f-be7e-4a02-9fd1-748aee854f06" providerId="ADAL" clId="{79618FA9-983C-4949-9613-4A8023200B70}" dt="2023-07-28T21:43:12.416" v="603"/>
        <pc:sldMkLst>
          <pc:docMk/>
          <pc:sldMk cId="3242389936" sldId="273"/>
        </pc:sldMkLst>
      </pc:sldChg>
      <pc:sldChg chg="ord">
        <pc:chgData name="Beedu, Pragathi Satish" userId="7102eb0f-be7e-4a02-9fd1-748aee854f06" providerId="ADAL" clId="{79618FA9-983C-4949-9613-4A8023200B70}" dt="2023-07-28T21:43:26.042" v="605"/>
        <pc:sldMkLst>
          <pc:docMk/>
          <pc:sldMk cId="1154969311" sldId="286"/>
        </pc:sldMkLst>
      </pc:sldChg>
      <pc:sldChg chg="addSp delSp modSp mod ord">
        <pc:chgData name="Beedu, Pragathi Satish" userId="7102eb0f-be7e-4a02-9fd1-748aee854f06" providerId="ADAL" clId="{79618FA9-983C-4949-9613-4A8023200B70}" dt="2023-07-29T14:14:05.163" v="1280" actId="1076"/>
        <pc:sldMkLst>
          <pc:docMk/>
          <pc:sldMk cId="1163063007" sldId="293"/>
        </pc:sldMkLst>
        <pc:spChg chg="add del mod">
          <ac:chgData name="Beedu, Pragathi Satish" userId="7102eb0f-be7e-4a02-9fd1-748aee854f06" providerId="ADAL" clId="{79618FA9-983C-4949-9613-4A8023200B70}" dt="2023-07-28T02:09:06.039" v="145" actId="21"/>
          <ac:spMkLst>
            <pc:docMk/>
            <pc:sldMk cId="1163063007" sldId="293"/>
            <ac:spMk id="3" creationId="{76D57C7A-6BB6-3E74-6F2C-FFC01FF247CB}"/>
          </ac:spMkLst>
        </pc:spChg>
        <pc:spChg chg="mod">
          <ac:chgData name="Beedu, Pragathi Satish" userId="7102eb0f-be7e-4a02-9fd1-748aee854f06" providerId="ADAL" clId="{79618FA9-983C-4949-9613-4A8023200B70}" dt="2023-07-28T02:12:37.948" v="230" actId="1076"/>
          <ac:spMkLst>
            <pc:docMk/>
            <pc:sldMk cId="1163063007" sldId="293"/>
            <ac:spMk id="4" creationId="{896E9442-17BB-E3E2-BE49-DF8EF2774063}"/>
          </ac:spMkLst>
        </pc:spChg>
        <pc:spChg chg="mod">
          <ac:chgData name="Beedu, Pragathi Satish" userId="7102eb0f-be7e-4a02-9fd1-748aee854f06" providerId="ADAL" clId="{79618FA9-983C-4949-9613-4A8023200B70}" dt="2023-07-28T02:29:50.850" v="467" actId="1076"/>
          <ac:spMkLst>
            <pc:docMk/>
            <pc:sldMk cId="1163063007" sldId="293"/>
            <ac:spMk id="5" creationId="{47B85F1E-4B96-A3AA-E8DA-B43B5B9D0625}"/>
          </ac:spMkLst>
        </pc:spChg>
        <pc:spChg chg="mod">
          <ac:chgData name="Beedu, Pragathi Satish" userId="7102eb0f-be7e-4a02-9fd1-748aee854f06" providerId="ADAL" clId="{79618FA9-983C-4949-9613-4A8023200B70}" dt="2023-07-28T02:26:33.770" v="399" actId="14100"/>
          <ac:spMkLst>
            <pc:docMk/>
            <pc:sldMk cId="1163063007" sldId="293"/>
            <ac:spMk id="7" creationId="{05C80554-B7A6-42E4-0955-505BE898051D}"/>
          </ac:spMkLst>
        </pc:spChg>
        <pc:spChg chg="mod">
          <ac:chgData name="Beedu, Pragathi Satish" userId="7102eb0f-be7e-4a02-9fd1-748aee854f06" providerId="ADAL" clId="{79618FA9-983C-4949-9613-4A8023200B70}" dt="2023-07-28T02:31:44.516" v="579" actId="1076"/>
          <ac:spMkLst>
            <pc:docMk/>
            <pc:sldMk cId="1163063007" sldId="293"/>
            <ac:spMk id="8" creationId="{2A0C0A81-6CB5-0171-E4BE-069E0BCE4F30}"/>
          </ac:spMkLst>
        </pc:spChg>
        <pc:spChg chg="add del mod">
          <ac:chgData name="Beedu, Pragathi Satish" userId="7102eb0f-be7e-4a02-9fd1-748aee854f06" providerId="ADAL" clId="{79618FA9-983C-4949-9613-4A8023200B70}" dt="2023-07-29T14:13:50.760" v="1278" actId="1076"/>
          <ac:spMkLst>
            <pc:docMk/>
            <pc:sldMk cId="1163063007" sldId="293"/>
            <ac:spMk id="11" creationId="{901B6E4D-6942-45C5-99A9-6B769E8902BD}"/>
          </ac:spMkLst>
        </pc:spChg>
        <pc:spChg chg="mod">
          <ac:chgData name="Beedu, Pragathi Satish" userId="7102eb0f-be7e-4a02-9fd1-748aee854f06" providerId="ADAL" clId="{79618FA9-983C-4949-9613-4A8023200B70}" dt="2023-07-29T14:13:56.513" v="1279" actId="1076"/>
          <ac:spMkLst>
            <pc:docMk/>
            <pc:sldMk cId="1163063007" sldId="293"/>
            <ac:spMk id="12" creationId="{7D269992-EA9D-41F6-85C3-B78921847100}"/>
          </ac:spMkLst>
        </pc:spChg>
        <pc:spChg chg="mod">
          <ac:chgData name="Beedu, Pragathi Satish" userId="7102eb0f-be7e-4a02-9fd1-748aee854f06" providerId="ADAL" clId="{79618FA9-983C-4949-9613-4A8023200B70}" dt="2023-07-29T14:14:05.163" v="1280" actId="1076"/>
          <ac:spMkLst>
            <pc:docMk/>
            <pc:sldMk cId="1163063007" sldId="293"/>
            <ac:spMk id="13" creationId="{6DFAA7E0-5467-48C2-A0A1-08FFCDD0AB29}"/>
          </ac:spMkLst>
        </pc:spChg>
        <pc:spChg chg="mod">
          <ac:chgData name="Beedu, Pragathi Satish" userId="7102eb0f-be7e-4a02-9fd1-748aee854f06" providerId="ADAL" clId="{79618FA9-983C-4949-9613-4A8023200B70}" dt="2023-07-28T02:31:47.607" v="580" actId="1076"/>
          <ac:spMkLst>
            <pc:docMk/>
            <pc:sldMk cId="1163063007" sldId="293"/>
            <ac:spMk id="14" creationId="{26CD0F95-69FE-4CD4-B47D-11711D394220}"/>
          </ac:spMkLst>
        </pc:spChg>
        <pc:picChg chg="mod">
          <ac:chgData name="Beedu, Pragathi Satish" userId="7102eb0f-be7e-4a02-9fd1-748aee854f06" providerId="ADAL" clId="{79618FA9-983C-4949-9613-4A8023200B70}" dt="2023-07-28T02:29:49.101" v="466" actId="1076"/>
          <ac:picMkLst>
            <pc:docMk/>
            <pc:sldMk cId="1163063007" sldId="293"/>
            <ac:picMk id="22" creationId="{0F5C8F58-81B2-4162-9563-70C679CF85F2}"/>
          </ac:picMkLst>
        </pc:picChg>
        <pc:picChg chg="mod">
          <ac:chgData name="Beedu, Pragathi Satish" userId="7102eb0f-be7e-4a02-9fd1-748aee854f06" providerId="ADAL" clId="{79618FA9-983C-4949-9613-4A8023200B70}" dt="2023-07-28T02:12:34.477" v="229" actId="14100"/>
          <ac:picMkLst>
            <pc:docMk/>
            <pc:sldMk cId="1163063007" sldId="293"/>
            <ac:picMk id="24" creationId="{F1E0AF3E-867C-4F0D-8325-9DC9A985B427}"/>
          </ac:picMkLst>
        </pc:picChg>
        <pc:picChg chg="mod">
          <ac:chgData name="Beedu, Pragathi Satish" userId="7102eb0f-be7e-4a02-9fd1-748aee854f06" providerId="ADAL" clId="{79618FA9-983C-4949-9613-4A8023200B70}" dt="2023-07-28T02:26:29.727" v="396" actId="1076"/>
          <ac:picMkLst>
            <pc:docMk/>
            <pc:sldMk cId="1163063007" sldId="293"/>
            <ac:picMk id="26" creationId="{2AD0E03E-80ED-4CBF-B567-3E1EAB01FD41}"/>
          </ac:picMkLst>
        </pc:picChg>
        <pc:picChg chg="mod">
          <ac:chgData name="Beedu, Pragathi Satish" userId="7102eb0f-be7e-4a02-9fd1-748aee854f06" providerId="ADAL" clId="{79618FA9-983C-4949-9613-4A8023200B70}" dt="2023-07-28T02:31:39.749" v="577" actId="1076"/>
          <ac:picMkLst>
            <pc:docMk/>
            <pc:sldMk cId="1163063007" sldId="293"/>
            <ac:picMk id="28" creationId="{43BC7054-E269-4210-98F5-65D485066725}"/>
          </ac:picMkLst>
        </pc:picChg>
      </pc:sldChg>
      <pc:sldChg chg="modSp mod">
        <pc:chgData name="Beedu, Pragathi Satish" userId="7102eb0f-be7e-4a02-9fd1-748aee854f06" providerId="ADAL" clId="{79618FA9-983C-4949-9613-4A8023200B70}" dt="2023-07-28T23:10:48.331" v="700" actId="255"/>
        <pc:sldMkLst>
          <pc:docMk/>
          <pc:sldMk cId="2900026269" sldId="300"/>
        </pc:sldMkLst>
        <pc:spChg chg="mod">
          <ac:chgData name="Beedu, Pragathi Satish" userId="7102eb0f-be7e-4a02-9fd1-748aee854f06" providerId="ADAL" clId="{79618FA9-983C-4949-9613-4A8023200B70}" dt="2023-07-28T23:10:48.331" v="700" actId="255"/>
          <ac:spMkLst>
            <pc:docMk/>
            <pc:sldMk cId="2900026269" sldId="300"/>
            <ac:spMk id="16" creationId="{2C00B059-8249-401E-BECD-DC838B36F9FB}"/>
          </ac:spMkLst>
        </pc:spChg>
      </pc:sldChg>
      <pc:sldChg chg="addSp delSp modSp mod setBg modClrScheme chgLayout">
        <pc:chgData name="Beedu, Pragathi Satish" userId="7102eb0f-be7e-4a02-9fd1-748aee854f06" providerId="ADAL" clId="{79618FA9-983C-4949-9613-4A8023200B70}" dt="2023-07-28T23:59:26.739" v="1277" actId="26606"/>
        <pc:sldMkLst>
          <pc:docMk/>
          <pc:sldMk cId="3762867566" sldId="302"/>
        </pc:sldMkLst>
        <pc:spChg chg="add del mod">
          <ac:chgData name="Beedu, Pragathi Satish" userId="7102eb0f-be7e-4a02-9fd1-748aee854f06" providerId="ADAL" clId="{79618FA9-983C-4949-9613-4A8023200B70}" dt="2023-07-28T23:27:16.373" v="825"/>
          <ac:spMkLst>
            <pc:docMk/>
            <pc:sldMk cId="3762867566" sldId="302"/>
            <ac:spMk id="3" creationId="{34890653-1A23-A044-1088-5F13845DE810}"/>
          </ac:spMkLst>
        </pc:spChg>
        <pc:spChg chg="add mod">
          <ac:chgData name="Beedu, Pragathi Satish" userId="7102eb0f-be7e-4a02-9fd1-748aee854f06" providerId="ADAL" clId="{79618FA9-983C-4949-9613-4A8023200B70}" dt="2023-07-28T23:59:26.739" v="1277" actId="26606"/>
          <ac:spMkLst>
            <pc:docMk/>
            <pc:sldMk cId="3762867566" sldId="302"/>
            <ac:spMk id="8" creationId="{1B529EB3-FF04-5DE4-C938-DCFF387ACFE3}"/>
          </ac:spMkLst>
        </pc:spChg>
        <pc:spChg chg="add del mod">
          <ac:chgData name="Beedu, Pragathi Satish" userId="7102eb0f-be7e-4a02-9fd1-748aee854f06" providerId="ADAL" clId="{79618FA9-983C-4949-9613-4A8023200B70}" dt="2023-07-28T23:27:02.863" v="821" actId="21"/>
          <ac:spMkLst>
            <pc:docMk/>
            <pc:sldMk cId="3762867566" sldId="302"/>
            <ac:spMk id="13" creationId="{0A56D422-436B-FB8A-14BB-96EA29BA0D90}"/>
          </ac:spMkLst>
        </pc:spChg>
        <pc:spChg chg="mod">
          <ac:chgData name="Beedu, Pragathi Satish" userId="7102eb0f-be7e-4a02-9fd1-748aee854f06" providerId="ADAL" clId="{79618FA9-983C-4949-9613-4A8023200B70}" dt="2023-07-28T23:59:26.739" v="1277" actId="26606"/>
          <ac:spMkLst>
            <pc:docMk/>
            <pc:sldMk cId="3762867566" sldId="302"/>
            <ac:spMk id="15" creationId="{9ED7831C-4878-0982-E2F0-A1E0A14881F1}"/>
          </ac:spMkLst>
        </pc:spChg>
        <pc:spChg chg="add del">
          <ac:chgData name="Beedu, Pragathi Satish" userId="7102eb0f-be7e-4a02-9fd1-748aee854f06" providerId="ADAL" clId="{79618FA9-983C-4949-9613-4A8023200B70}" dt="2023-07-28T23:59:26.739" v="1277" actId="26606"/>
          <ac:spMkLst>
            <pc:docMk/>
            <pc:sldMk cId="3762867566" sldId="302"/>
            <ac:spMk id="51" creationId="{AE6CA01B-0DEB-4E9A-9768-B728DA42C1D4}"/>
          </ac:spMkLst>
        </pc:spChg>
        <pc:spChg chg="add del mod">
          <ac:chgData name="Beedu, Pragathi Satish" userId="7102eb0f-be7e-4a02-9fd1-748aee854f06" providerId="ADAL" clId="{79618FA9-983C-4949-9613-4A8023200B70}" dt="2023-07-28T23:59:26.739" v="1277" actId="26606"/>
          <ac:spMkLst>
            <pc:docMk/>
            <pc:sldMk cId="3762867566" sldId="302"/>
            <ac:spMk id="2063" creationId="{03F5D007-3CCE-FBEA-73A4-6DDE9244CF86}"/>
          </ac:spMkLst>
        </pc:spChg>
        <pc:spChg chg="add del mod">
          <ac:chgData name="Beedu, Pragathi Satish" userId="7102eb0f-be7e-4a02-9fd1-748aee854f06" providerId="ADAL" clId="{79618FA9-983C-4949-9613-4A8023200B70}" dt="2023-07-28T23:59:26.739" v="1277" actId="26606"/>
          <ac:spMkLst>
            <pc:docMk/>
            <pc:sldMk cId="3762867566" sldId="302"/>
            <ac:spMk id="2065" creationId="{3AC70E5F-DA51-70AF-AADF-A9589B219A38}"/>
          </ac:spMkLst>
        </pc:spChg>
        <pc:spChg chg="add del mod">
          <ac:chgData name="Beedu, Pragathi Satish" userId="7102eb0f-be7e-4a02-9fd1-748aee854f06" providerId="ADAL" clId="{79618FA9-983C-4949-9613-4A8023200B70}" dt="2023-07-28T23:59:26.739" v="1277" actId="26606"/>
          <ac:spMkLst>
            <pc:docMk/>
            <pc:sldMk cId="3762867566" sldId="302"/>
            <ac:spMk id="2067" creationId="{7FEA31B2-DD1C-9AB4-D519-B5F4F4825897}"/>
          </ac:spMkLst>
        </pc:spChg>
        <pc:grpChg chg="add del">
          <ac:chgData name="Beedu, Pragathi Satish" userId="7102eb0f-be7e-4a02-9fd1-748aee854f06" providerId="ADAL" clId="{79618FA9-983C-4949-9613-4A8023200B70}" dt="2023-07-28T23:59:26.739" v="1277" actId="26606"/>
          <ac:grpSpMkLst>
            <pc:docMk/>
            <pc:sldMk cId="3762867566" sldId="302"/>
            <ac:grpSpMk id="53" creationId="{A57D8C8E-634E-4E83-9657-225A4DFE47ED}"/>
          </ac:grpSpMkLst>
        </pc:grpChg>
        <pc:picChg chg="del">
          <ac:chgData name="Beedu, Pragathi Satish" userId="7102eb0f-be7e-4a02-9fd1-748aee854f06" providerId="ADAL" clId="{79618FA9-983C-4949-9613-4A8023200B70}" dt="2023-07-28T23:22:56.208" v="723" actId="478"/>
          <ac:picMkLst>
            <pc:docMk/>
            <pc:sldMk cId="3762867566" sldId="302"/>
            <ac:picMk id="2" creationId="{A5780A43-88AF-BD4B-A0B4-1EBC1455E78B}"/>
          </ac:picMkLst>
        </pc:picChg>
        <pc:picChg chg="add del mod">
          <ac:chgData name="Beedu, Pragathi Satish" userId="7102eb0f-be7e-4a02-9fd1-748aee854f06" providerId="ADAL" clId="{79618FA9-983C-4949-9613-4A8023200B70}" dt="2023-07-28T23:27:16.373" v="825"/>
          <ac:picMkLst>
            <pc:docMk/>
            <pc:sldMk cId="3762867566" sldId="302"/>
            <ac:picMk id="4" creationId="{D6DD7A18-24B9-DED2-7A0A-3630AA211C65}"/>
          </ac:picMkLst>
        </pc:picChg>
        <pc:picChg chg="del">
          <ac:chgData name="Beedu, Pragathi Satish" userId="7102eb0f-be7e-4a02-9fd1-748aee854f06" providerId="ADAL" clId="{79618FA9-983C-4949-9613-4A8023200B70}" dt="2023-07-28T23:22:58.659" v="725" actId="478"/>
          <ac:picMkLst>
            <pc:docMk/>
            <pc:sldMk cId="3762867566" sldId="302"/>
            <ac:picMk id="5" creationId="{BB28020F-6F61-BA9F-3149-665770BAC1C2}"/>
          </ac:picMkLst>
        </pc:picChg>
        <pc:picChg chg="del">
          <ac:chgData name="Beedu, Pragathi Satish" userId="7102eb0f-be7e-4a02-9fd1-748aee854f06" providerId="ADAL" clId="{79618FA9-983C-4949-9613-4A8023200B70}" dt="2023-07-28T23:22:57.421" v="724" actId="478"/>
          <ac:picMkLst>
            <pc:docMk/>
            <pc:sldMk cId="3762867566" sldId="302"/>
            <ac:picMk id="6" creationId="{13365FD8-525A-F89E-43F0-08F8CD71B3BF}"/>
          </ac:picMkLst>
        </pc:picChg>
        <pc:picChg chg="add mod ord">
          <ac:chgData name="Beedu, Pragathi Satish" userId="7102eb0f-be7e-4a02-9fd1-748aee854f06" providerId="ADAL" clId="{79618FA9-983C-4949-9613-4A8023200B70}" dt="2023-07-28T23:59:26.739" v="1277" actId="26606"/>
          <ac:picMkLst>
            <pc:docMk/>
            <pc:sldMk cId="3762867566" sldId="302"/>
            <ac:picMk id="7" creationId="{5BEE534B-BE48-D44F-C6CF-224EFEF55A79}"/>
          </ac:picMkLst>
        </pc:picChg>
        <pc:picChg chg="add mod ord">
          <ac:chgData name="Beedu, Pragathi Satish" userId="7102eb0f-be7e-4a02-9fd1-748aee854f06" providerId="ADAL" clId="{79618FA9-983C-4949-9613-4A8023200B70}" dt="2023-07-28T23:59:26.739" v="1277" actId="26606"/>
          <ac:picMkLst>
            <pc:docMk/>
            <pc:sldMk cId="3762867566" sldId="302"/>
            <ac:picMk id="2050" creationId="{5DD7D489-ED67-1DD6-EA39-59DBDD244523}"/>
          </ac:picMkLst>
        </pc:picChg>
        <pc:picChg chg="add del mod">
          <ac:chgData name="Beedu, Pragathi Satish" userId="7102eb0f-be7e-4a02-9fd1-748aee854f06" providerId="ADAL" clId="{79618FA9-983C-4949-9613-4A8023200B70}" dt="2023-07-28T23:35:07.808" v="849" actId="478"/>
          <ac:picMkLst>
            <pc:docMk/>
            <pc:sldMk cId="3762867566" sldId="302"/>
            <ac:picMk id="2052" creationId="{F8B48E1A-E392-A2D3-C148-7EB955323CEF}"/>
          </ac:picMkLst>
        </pc:picChg>
        <pc:picChg chg="add del mod">
          <ac:chgData name="Beedu, Pragathi Satish" userId="7102eb0f-be7e-4a02-9fd1-748aee854f06" providerId="ADAL" clId="{79618FA9-983C-4949-9613-4A8023200B70}" dt="2023-07-28T23:26:47.072" v="816"/>
          <ac:picMkLst>
            <pc:docMk/>
            <pc:sldMk cId="3762867566" sldId="302"/>
            <ac:picMk id="2054" creationId="{F6A0C6FE-B5B4-4BF1-9A0E-1FDC2586C67C}"/>
          </ac:picMkLst>
        </pc:picChg>
        <pc:picChg chg="add del mod">
          <ac:chgData name="Beedu, Pragathi Satish" userId="7102eb0f-be7e-4a02-9fd1-748aee854f06" providerId="ADAL" clId="{79618FA9-983C-4949-9613-4A8023200B70}" dt="2023-07-28T23:27:02.863" v="821" actId="21"/>
          <ac:picMkLst>
            <pc:docMk/>
            <pc:sldMk cId="3762867566" sldId="302"/>
            <ac:picMk id="2056" creationId="{12CB0504-1280-CD20-480E-28AB02B9F92C}"/>
          </ac:picMkLst>
        </pc:picChg>
        <pc:picChg chg="add mod">
          <ac:chgData name="Beedu, Pragathi Satish" userId="7102eb0f-be7e-4a02-9fd1-748aee854f06" providerId="ADAL" clId="{79618FA9-983C-4949-9613-4A8023200B70}" dt="2023-07-28T23:59:26.739" v="1277" actId="26606"/>
          <ac:picMkLst>
            <pc:docMk/>
            <pc:sldMk cId="3762867566" sldId="302"/>
            <ac:picMk id="2058" creationId="{40DD96C9-D7A2-F4CF-14C6-D3598AA5D042}"/>
          </ac:picMkLst>
        </pc:picChg>
      </pc:sldChg>
      <pc:sldChg chg="addSp delSp modSp del mod">
        <pc:chgData name="Beedu, Pragathi Satish" userId="7102eb0f-be7e-4a02-9fd1-748aee854f06" providerId="ADAL" clId="{79618FA9-983C-4949-9613-4A8023200B70}" dt="2023-07-28T23:30:25.020" v="847" actId="47"/>
        <pc:sldMkLst>
          <pc:docMk/>
          <pc:sldMk cId="4046117830" sldId="306"/>
        </pc:sldMkLst>
        <pc:spChg chg="add del mod">
          <ac:chgData name="Beedu, Pragathi Satish" userId="7102eb0f-be7e-4a02-9fd1-748aee854f06" providerId="ADAL" clId="{79618FA9-983C-4949-9613-4A8023200B70}" dt="2023-07-28T23:27:22.584" v="829"/>
          <ac:spMkLst>
            <pc:docMk/>
            <pc:sldMk cId="4046117830" sldId="306"/>
            <ac:spMk id="2" creationId="{99FEE80C-D7F2-ABC3-54C1-D4975026008B}"/>
          </ac:spMkLst>
        </pc:spChg>
        <pc:picChg chg="add del mod">
          <ac:chgData name="Beedu, Pragathi Satish" userId="7102eb0f-be7e-4a02-9fd1-748aee854f06" providerId="ADAL" clId="{79618FA9-983C-4949-9613-4A8023200B70}" dt="2023-07-28T23:27:22.584" v="829"/>
          <ac:picMkLst>
            <pc:docMk/>
            <pc:sldMk cId="4046117830" sldId="306"/>
            <ac:picMk id="3" creationId="{03F7A44A-FFA2-6386-FE54-8AE13F6BAD1E}"/>
          </ac:picMkLst>
        </pc:picChg>
        <pc:picChg chg="del">
          <ac:chgData name="Beedu, Pragathi Satish" userId="7102eb0f-be7e-4a02-9fd1-748aee854f06" providerId="ADAL" clId="{79618FA9-983C-4949-9613-4A8023200B70}" dt="2023-07-28T23:22:53.637" v="722" actId="478"/>
          <ac:picMkLst>
            <pc:docMk/>
            <pc:sldMk cId="4046117830" sldId="306"/>
            <ac:picMk id="8" creationId="{36FDE679-781E-F478-DE4D-FA281422AB9B}"/>
          </ac:picMkLst>
        </pc:picChg>
        <pc:picChg chg="del">
          <ac:chgData name="Beedu, Pragathi Satish" userId="7102eb0f-be7e-4a02-9fd1-748aee854f06" providerId="ADAL" clId="{79618FA9-983C-4949-9613-4A8023200B70}" dt="2023-07-28T23:18:41.306" v="714" actId="478"/>
          <ac:picMkLst>
            <pc:docMk/>
            <pc:sldMk cId="4046117830" sldId="306"/>
            <ac:picMk id="10" creationId="{C5949F06-AF29-1029-9C47-F6ECA2B1A3DE}"/>
          </ac:picMkLst>
        </pc:picChg>
        <pc:picChg chg="add mod">
          <ac:chgData name="Beedu, Pragathi Satish" userId="7102eb0f-be7e-4a02-9fd1-748aee854f06" providerId="ADAL" clId="{79618FA9-983C-4949-9613-4A8023200B70}" dt="2023-07-28T23:22:49.263" v="721" actId="14100"/>
          <ac:picMkLst>
            <pc:docMk/>
            <pc:sldMk cId="4046117830" sldId="306"/>
            <ac:picMk id="1026" creationId="{A5949357-8FEA-B2D2-DB51-596179C44530}"/>
          </ac:picMkLst>
        </pc:picChg>
      </pc:sldChg>
      <pc:sldChg chg="addSp delSp modSp mod">
        <pc:chgData name="Beedu, Pragathi Satish" userId="7102eb0f-be7e-4a02-9fd1-748aee854f06" providerId="ADAL" clId="{79618FA9-983C-4949-9613-4A8023200B70}" dt="2023-07-31T14:50:42.501" v="1295" actId="20577"/>
        <pc:sldMkLst>
          <pc:docMk/>
          <pc:sldMk cId="1559420079" sldId="307"/>
        </pc:sldMkLst>
        <pc:graphicFrameChg chg="mod">
          <ac:chgData name="Beedu, Pragathi Satish" userId="7102eb0f-be7e-4a02-9fd1-748aee854f06" providerId="ADAL" clId="{79618FA9-983C-4949-9613-4A8023200B70}" dt="2023-07-31T14:50:42.501" v="1295" actId="20577"/>
          <ac:graphicFrameMkLst>
            <pc:docMk/>
            <pc:sldMk cId="1559420079" sldId="307"/>
            <ac:graphicFrameMk id="5" creationId="{E0BA4489-E24D-5BDE-1298-8541309746D0}"/>
          </ac:graphicFrameMkLst>
        </pc:graphicFrameChg>
        <pc:picChg chg="add del mod">
          <ac:chgData name="Beedu, Pragathi Satish" userId="7102eb0f-be7e-4a02-9fd1-748aee854f06" providerId="ADAL" clId="{79618FA9-983C-4949-9613-4A8023200B70}" dt="2023-07-28T23:14:48.934" v="713" actId="931"/>
          <ac:picMkLst>
            <pc:docMk/>
            <pc:sldMk cId="1559420079" sldId="307"/>
            <ac:picMk id="3" creationId="{FDA4A8D3-8E34-DB70-466A-02605A954DCF}"/>
          </ac:picMkLst>
        </pc:picChg>
      </pc:sldChg>
      <pc:sldChg chg="ord">
        <pc:chgData name="Beedu, Pragathi Satish" userId="7102eb0f-be7e-4a02-9fd1-748aee854f06" providerId="ADAL" clId="{79618FA9-983C-4949-9613-4A8023200B70}" dt="2023-07-28T21:43:34.186" v="609"/>
        <pc:sldMkLst>
          <pc:docMk/>
          <pc:sldMk cId="3719360812" sldId="310"/>
        </pc:sldMkLst>
      </pc:sldChg>
      <pc:sldChg chg="addSp delSp modSp new mod modClrScheme chgLayout">
        <pc:chgData name="Beedu, Pragathi Satish" userId="7102eb0f-be7e-4a02-9fd1-748aee854f06" providerId="ADAL" clId="{79618FA9-983C-4949-9613-4A8023200B70}" dt="2023-07-28T23:10:39.964" v="699" actId="255"/>
        <pc:sldMkLst>
          <pc:docMk/>
          <pc:sldMk cId="144906523" sldId="311"/>
        </pc:sldMkLst>
        <pc:spChg chg="del">
          <ac:chgData name="Beedu, Pragathi Satish" userId="7102eb0f-be7e-4a02-9fd1-748aee854f06" providerId="ADAL" clId="{79618FA9-983C-4949-9613-4A8023200B70}" dt="2023-07-28T23:08:52.454" v="690" actId="931"/>
          <ac:spMkLst>
            <pc:docMk/>
            <pc:sldMk cId="144906523" sldId="311"/>
            <ac:spMk id="2" creationId="{AAEB6E12-9052-C4B9-AC9F-4CF0A3219BC3}"/>
          </ac:spMkLst>
        </pc:spChg>
        <pc:spChg chg="mod">
          <ac:chgData name="Beedu, Pragathi Satish" userId="7102eb0f-be7e-4a02-9fd1-748aee854f06" providerId="ADAL" clId="{79618FA9-983C-4949-9613-4A8023200B70}" dt="2023-07-28T23:10:39.964" v="699" actId="255"/>
          <ac:spMkLst>
            <pc:docMk/>
            <pc:sldMk cId="144906523" sldId="311"/>
            <ac:spMk id="3" creationId="{A8059DEB-D69F-89CB-07DD-51F03E392986}"/>
          </ac:spMkLst>
        </pc:spChg>
        <pc:spChg chg="del">
          <ac:chgData name="Beedu, Pragathi Satish" userId="7102eb0f-be7e-4a02-9fd1-748aee854f06" providerId="ADAL" clId="{79618FA9-983C-4949-9613-4A8023200B70}" dt="2023-07-28T21:43:00.793" v="600" actId="478"/>
          <ac:spMkLst>
            <pc:docMk/>
            <pc:sldMk cId="144906523" sldId="311"/>
            <ac:spMk id="4" creationId="{D686C6F4-3C3C-727D-4370-1CEC53B5A1CA}"/>
          </ac:spMkLst>
        </pc:spChg>
        <pc:spChg chg="add del mod">
          <ac:chgData name="Beedu, Pragathi Satish" userId="7102eb0f-be7e-4a02-9fd1-748aee854f06" providerId="ADAL" clId="{79618FA9-983C-4949-9613-4A8023200B70}" dt="2023-07-28T23:09:47.312" v="698" actId="478"/>
          <ac:spMkLst>
            <pc:docMk/>
            <pc:sldMk cId="144906523" sldId="311"/>
            <ac:spMk id="11" creationId="{1592ED98-C435-124F-1181-E96CEF47BC0E}"/>
          </ac:spMkLst>
        </pc:spChg>
        <pc:picChg chg="add mod">
          <ac:chgData name="Beedu, Pragathi Satish" userId="7102eb0f-be7e-4a02-9fd1-748aee854f06" providerId="ADAL" clId="{79618FA9-983C-4949-9613-4A8023200B70}" dt="2023-07-28T23:09:42.238" v="697" actId="26606"/>
          <ac:picMkLst>
            <pc:docMk/>
            <pc:sldMk cId="144906523" sldId="311"/>
            <ac:picMk id="6" creationId="{1C02E3FC-E9DF-5945-698D-7E39CA2AEAF6}"/>
          </ac:picMkLst>
        </pc:picChg>
      </pc:sldChg>
      <pc:sldChg chg="delSp modSp new mod">
        <pc:chgData name="Beedu, Pragathi Satish" userId="7102eb0f-be7e-4a02-9fd1-748aee854f06" providerId="ADAL" clId="{79618FA9-983C-4949-9613-4A8023200B70}" dt="2023-08-05T21:20:59.396" v="1344" actId="478"/>
        <pc:sldMkLst>
          <pc:docMk/>
          <pc:sldMk cId="865167232" sldId="312"/>
        </pc:sldMkLst>
        <pc:spChg chg="mod">
          <ac:chgData name="Beedu, Pragathi Satish" userId="7102eb0f-be7e-4a02-9fd1-748aee854f06" providerId="ADAL" clId="{79618FA9-983C-4949-9613-4A8023200B70}" dt="2023-07-28T21:44:09.202" v="639" actId="1076"/>
          <ac:spMkLst>
            <pc:docMk/>
            <pc:sldMk cId="865167232" sldId="312"/>
            <ac:spMk id="3" creationId="{927F17CE-27F4-B25B-8C7F-410486143D5B}"/>
          </ac:spMkLst>
        </pc:spChg>
        <pc:spChg chg="del">
          <ac:chgData name="Beedu, Pragathi Satish" userId="7102eb0f-be7e-4a02-9fd1-748aee854f06" providerId="ADAL" clId="{79618FA9-983C-4949-9613-4A8023200B70}" dt="2023-07-28T21:43:53.225" v="611" actId="478"/>
          <ac:spMkLst>
            <pc:docMk/>
            <pc:sldMk cId="865167232" sldId="312"/>
            <ac:spMk id="4" creationId="{DE5231F6-788F-02DC-E658-0E2A55B8A558}"/>
          </ac:spMkLst>
        </pc:spChg>
        <pc:spChg chg="del">
          <ac:chgData name="Beedu, Pragathi Satish" userId="7102eb0f-be7e-4a02-9fd1-748aee854f06" providerId="ADAL" clId="{79618FA9-983C-4949-9613-4A8023200B70}" dt="2023-08-05T21:20:59.396" v="1344" actId="478"/>
          <ac:spMkLst>
            <pc:docMk/>
            <pc:sldMk cId="865167232" sldId="312"/>
            <ac:spMk id="15" creationId="{F568FE14-1534-DF1B-A5F8-8B9A83F3807B}"/>
          </ac:spMkLst>
        </pc:spChg>
      </pc:sldChg>
      <pc:sldChg chg="new">
        <pc:chgData name="Beedu, Pragathi Satish" userId="7102eb0f-be7e-4a02-9fd1-748aee854f06" providerId="ADAL" clId="{79618FA9-983C-4949-9613-4A8023200B70}" dt="2023-07-28T21:44:39.718" v="645" actId="680"/>
        <pc:sldMkLst>
          <pc:docMk/>
          <pc:sldMk cId="3567634495" sldId="313"/>
        </pc:sldMkLst>
      </pc:sldChg>
      <pc:sldChg chg="modSp new del mod">
        <pc:chgData name="Beedu, Pragathi Satish" userId="7102eb0f-be7e-4a02-9fd1-748aee854f06" providerId="ADAL" clId="{79618FA9-983C-4949-9613-4A8023200B70}" dt="2023-07-28T22:58:25.299" v="689" actId="47"/>
        <pc:sldMkLst>
          <pc:docMk/>
          <pc:sldMk cId="185685137" sldId="314"/>
        </pc:sldMkLst>
        <pc:spChg chg="mod">
          <ac:chgData name="Beedu, Pragathi Satish" userId="7102eb0f-be7e-4a02-9fd1-748aee854f06" providerId="ADAL" clId="{79618FA9-983C-4949-9613-4A8023200B70}" dt="2023-07-28T22:57:40.033" v="649" actId="1076"/>
          <ac:spMkLst>
            <pc:docMk/>
            <pc:sldMk cId="185685137" sldId="314"/>
            <ac:spMk id="2" creationId="{A8054DCA-EEB3-A7A6-C4FC-07CB41D52C63}"/>
          </ac:spMkLst>
        </pc:spChg>
        <pc:spChg chg="mod">
          <ac:chgData name="Beedu, Pragathi Satish" userId="7102eb0f-be7e-4a02-9fd1-748aee854f06" providerId="ADAL" clId="{79618FA9-983C-4949-9613-4A8023200B70}" dt="2023-07-28T22:57:30.418" v="647" actId="1076"/>
          <ac:spMkLst>
            <pc:docMk/>
            <pc:sldMk cId="185685137" sldId="314"/>
            <ac:spMk id="3" creationId="{B6720504-5294-EC0B-510A-0F3735222F55}"/>
          </ac:spMkLst>
        </pc:spChg>
      </pc:sldChg>
      <pc:sldChg chg="addSp delSp modSp new mod">
        <pc:chgData name="Beedu, Pragathi Satish" userId="7102eb0f-be7e-4a02-9fd1-748aee854f06" providerId="ADAL" clId="{79618FA9-983C-4949-9613-4A8023200B70}" dt="2023-07-31T02:36:40.243" v="1286" actId="1076"/>
        <pc:sldMkLst>
          <pc:docMk/>
          <pc:sldMk cId="3664358146" sldId="315"/>
        </pc:sldMkLst>
        <pc:spChg chg="del">
          <ac:chgData name="Beedu, Pragathi Satish" userId="7102eb0f-be7e-4a02-9fd1-748aee854f06" providerId="ADAL" clId="{79618FA9-983C-4949-9613-4A8023200B70}" dt="2023-07-28T22:57:52.653" v="651" actId="478"/>
          <ac:spMkLst>
            <pc:docMk/>
            <pc:sldMk cId="3664358146" sldId="315"/>
            <ac:spMk id="2" creationId="{93D5DB6C-C255-5568-859A-B826EC5208E0}"/>
          </ac:spMkLst>
        </pc:spChg>
        <pc:spChg chg="add mod">
          <ac:chgData name="Beedu, Pragathi Satish" userId="7102eb0f-be7e-4a02-9fd1-748aee854f06" providerId="ADAL" clId="{79618FA9-983C-4949-9613-4A8023200B70}" dt="2023-07-28T22:58:21.999" v="688" actId="255"/>
          <ac:spMkLst>
            <pc:docMk/>
            <pc:sldMk cId="3664358146" sldId="315"/>
            <ac:spMk id="3" creationId="{23E0BA0C-DA57-FBE0-D8F5-6EDA1207A07D}"/>
          </ac:spMkLst>
        </pc:spChg>
        <pc:picChg chg="mod">
          <ac:chgData name="Beedu, Pragathi Satish" userId="7102eb0f-be7e-4a02-9fd1-748aee854f06" providerId="ADAL" clId="{79618FA9-983C-4949-9613-4A8023200B70}" dt="2023-07-31T02:36:40.243" v="1286" actId="1076"/>
          <ac:picMkLst>
            <pc:docMk/>
            <pc:sldMk cId="3664358146" sldId="315"/>
            <ac:picMk id="5" creationId="{9041FD10-5108-22D7-2B30-E1CB7DA182B7}"/>
          </ac:picMkLst>
        </pc:picChg>
      </pc:sldChg>
      <pc:sldChg chg="addSp delSp modSp new del mod modClrScheme chgLayout">
        <pc:chgData name="Beedu, Pragathi Satish" userId="7102eb0f-be7e-4a02-9fd1-748aee854f06" providerId="ADAL" clId="{79618FA9-983C-4949-9613-4A8023200B70}" dt="2023-07-28T23:29:55.531" v="846" actId="47"/>
        <pc:sldMkLst>
          <pc:docMk/>
          <pc:sldMk cId="2471616073" sldId="317"/>
        </pc:sldMkLst>
        <pc:spChg chg="del">
          <ac:chgData name="Beedu, Pragathi Satish" userId="7102eb0f-be7e-4a02-9fd1-748aee854f06" providerId="ADAL" clId="{79618FA9-983C-4949-9613-4A8023200B70}" dt="2023-07-28T23:27:39.206" v="833"/>
          <ac:spMkLst>
            <pc:docMk/>
            <pc:sldMk cId="2471616073" sldId="317"/>
            <ac:spMk id="2" creationId="{33E77E7C-9ADA-07C1-694D-07FA05F905E9}"/>
          </ac:spMkLst>
        </pc:spChg>
        <pc:spChg chg="add del mod">
          <ac:chgData name="Beedu, Pragathi Satish" userId="7102eb0f-be7e-4a02-9fd1-748aee854f06" providerId="ADAL" clId="{79618FA9-983C-4949-9613-4A8023200B70}" dt="2023-07-28T23:27:56.600" v="837"/>
          <ac:spMkLst>
            <pc:docMk/>
            <pc:sldMk cId="2471616073" sldId="317"/>
            <ac:spMk id="3" creationId="{36DCB56E-15A2-7357-EB68-4B35438C4FA8}"/>
          </ac:spMkLst>
        </pc:spChg>
        <pc:spChg chg="add mod">
          <ac:chgData name="Beedu, Pragathi Satish" userId="7102eb0f-be7e-4a02-9fd1-748aee854f06" providerId="ADAL" clId="{79618FA9-983C-4949-9613-4A8023200B70}" dt="2023-07-28T23:28:01.296" v="839" actId="26606"/>
          <ac:spMkLst>
            <pc:docMk/>
            <pc:sldMk cId="2471616073" sldId="317"/>
            <ac:spMk id="3081" creationId="{42080889-417C-20A9-028E-3B131EA79D30}"/>
          </ac:spMkLst>
        </pc:spChg>
        <pc:spChg chg="add mod">
          <ac:chgData name="Beedu, Pragathi Satish" userId="7102eb0f-be7e-4a02-9fd1-748aee854f06" providerId="ADAL" clId="{79618FA9-983C-4949-9613-4A8023200B70}" dt="2023-07-28T23:28:01.296" v="839" actId="26606"/>
          <ac:spMkLst>
            <pc:docMk/>
            <pc:sldMk cId="2471616073" sldId="317"/>
            <ac:spMk id="3083" creationId="{872F8954-D893-C687-339F-180FDBCE67A4}"/>
          </ac:spMkLst>
        </pc:spChg>
        <pc:picChg chg="add del mod">
          <ac:chgData name="Beedu, Pragathi Satish" userId="7102eb0f-be7e-4a02-9fd1-748aee854f06" providerId="ADAL" clId="{79618FA9-983C-4949-9613-4A8023200B70}" dt="2023-07-28T23:27:45.967" v="836" actId="478"/>
          <ac:picMkLst>
            <pc:docMk/>
            <pc:sldMk cId="2471616073" sldId="317"/>
            <ac:picMk id="3074" creationId="{A1DD00B1-BD9A-D392-6C15-8C8AE753F9E7}"/>
          </ac:picMkLst>
        </pc:picChg>
        <pc:picChg chg="add mod">
          <ac:chgData name="Beedu, Pragathi Satish" userId="7102eb0f-be7e-4a02-9fd1-748aee854f06" providerId="ADAL" clId="{79618FA9-983C-4949-9613-4A8023200B70}" dt="2023-07-28T23:28:07.488" v="841" actId="14100"/>
          <ac:picMkLst>
            <pc:docMk/>
            <pc:sldMk cId="2471616073" sldId="317"/>
            <ac:picMk id="3076" creationId="{9194BE53-DC37-E9BA-E31A-171C20072BE5}"/>
          </ac:picMkLst>
        </pc:picChg>
      </pc:sldChg>
      <pc:sldChg chg="new del">
        <pc:chgData name="Beedu, Pragathi Satish" userId="7102eb0f-be7e-4a02-9fd1-748aee854f06" providerId="ADAL" clId="{79618FA9-983C-4949-9613-4A8023200B70}" dt="2023-07-28T23:27:30.120" v="831" actId="47"/>
        <pc:sldMkLst>
          <pc:docMk/>
          <pc:sldMk cId="2784998821" sldId="317"/>
        </pc:sldMkLst>
      </pc:sldChg>
      <pc:sldChg chg="new del">
        <pc:chgData name="Beedu, Pragathi Satish" userId="7102eb0f-be7e-4a02-9fd1-748aee854f06" providerId="ADAL" clId="{79618FA9-983C-4949-9613-4A8023200B70}" dt="2023-07-28T23:27:20.889" v="827" actId="680"/>
        <pc:sldMkLst>
          <pc:docMk/>
          <pc:sldMk cId="3391675233" sldId="317"/>
        </pc:sldMkLst>
      </pc:sldChg>
      <pc:sldChg chg="addSp delSp modSp mod setBg modClrScheme chgLayout">
        <pc:chgData name="Beedu, Pragathi Satish" userId="7102eb0f-be7e-4a02-9fd1-748aee854f06" providerId="ADAL" clId="{79618FA9-983C-4949-9613-4A8023200B70}" dt="2023-08-04T02:25:41.501" v="1343" actId="313"/>
        <pc:sldMkLst>
          <pc:docMk/>
          <pc:sldMk cId="2450957808" sldId="325"/>
        </pc:sldMkLst>
        <pc:spChg chg="mod">
          <ac:chgData name="Beedu, Pragathi Satish" userId="7102eb0f-be7e-4a02-9fd1-748aee854f06" providerId="ADAL" clId="{79618FA9-983C-4949-9613-4A8023200B70}" dt="2023-08-04T02:25:06.787" v="1341" actId="26606"/>
          <ac:spMkLst>
            <pc:docMk/>
            <pc:sldMk cId="2450957808" sldId="325"/>
            <ac:spMk id="3" creationId="{8D0BEB88-12D3-41F1-B6BA-706EF7480FD3}"/>
          </ac:spMkLst>
        </pc:spChg>
        <pc:spChg chg="add del">
          <ac:chgData name="Beedu, Pragathi Satish" userId="7102eb0f-be7e-4a02-9fd1-748aee854f06" providerId="ADAL" clId="{79618FA9-983C-4949-9613-4A8023200B70}" dt="2023-08-04T02:25:06.787" v="1341" actId="26606"/>
          <ac:spMkLst>
            <pc:docMk/>
            <pc:sldMk cId="2450957808" sldId="325"/>
            <ac:spMk id="11" creationId="{86FF76B9-219D-4469-AF87-0236D29032F1}"/>
          </ac:spMkLst>
        </pc:spChg>
        <pc:spChg chg="add del">
          <ac:chgData name="Beedu, Pragathi Satish" userId="7102eb0f-be7e-4a02-9fd1-748aee854f06" providerId="ADAL" clId="{79618FA9-983C-4949-9613-4A8023200B70}" dt="2023-08-04T02:25:06.787" v="1341" actId="26606"/>
          <ac:spMkLst>
            <pc:docMk/>
            <pc:sldMk cId="2450957808" sldId="325"/>
            <ac:spMk id="13" creationId="{2E80C965-DB6D-4F81-9E9E-B027384D0BD6}"/>
          </ac:spMkLst>
        </pc:spChg>
        <pc:spChg chg="add del">
          <ac:chgData name="Beedu, Pragathi Satish" userId="7102eb0f-be7e-4a02-9fd1-748aee854f06" providerId="ADAL" clId="{79618FA9-983C-4949-9613-4A8023200B70}" dt="2023-08-04T02:25:06.787" v="1341" actId="26606"/>
          <ac:spMkLst>
            <pc:docMk/>
            <pc:sldMk cId="2450957808" sldId="325"/>
            <ac:spMk id="15" creationId="{633C5E46-DAC5-4661-9C87-22B08E2A512F}"/>
          </ac:spMkLst>
        </pc:spChg>
        <pc:spChg chg="mod ord">
          <ac:chgData name="Beedu, Pragathi Satish" userId="7102eb0f-be7e-4a02-9fd1-748aee854f06" providerId="ADAL" clId="{79618FA9-983C-4949-9613-4A8023200B70}" dt="2023-08-04T02:25:06.787" v="1341" actId="26606"/>
          <ac:spMkLst>
            <pc:docMk/>
            <pc:sldMk cId="2450957808" sldId="325"/>
            <ac:spMk id="50" creationId="{B5DD4E10-BE0F-0E52-D079-94CD09957BF7}"/>
          </ac:spMkLst>
        </pc:spChg>
        <pc:grpChg chg="add del">
          <ac:chgData name="Beedu, Pragathi Satish" userId="7102eb0f-be7e-4a02-9fd1-748aee854f06" providerId="ADAL" clId="{79618FA9-983C-4949-9613-4A8023200B70}" dt="2023-08-04T02:25:06.787" v="1341" actId="26606"/>
          <ac:grpSpMkLst>
            <pc:docMk/>
            <pc:sldMk cId="2450957808" sldId="325"/>
            <ac:grpSpMk id="12" creationId="{DB88BD78-87E1-424D-B479-C37D8E41B12E}"/>
          </ac:grpSpMkLst>
        </pc:grpChg>
        <pc:graphicFrameChg chg="mod modGraphic">
          <ac:chgData name="Beedu, Pragathi Satish" userId="7102eb0f-be7e-4a02-9fd1-748aee854f06" providerId="ADAL" clId="{79618FA9-983C-4949-9613-4A8023200B70}" dt="2023-08-04T02:25:41.501" v="1343" actId="313"/>
          <ac:graphicFrameMkLst>
            <pc:docMk/>
            <pc:sldMk cId="2450957808" sldId="325"/>
            <ac:graphicFrameMk id="289" creationId="{0DA7581D-6FCC-CD6A-D0DB-A31A61092486}"/>
          </ac:graphicFrameMkLst>
        </pc:graphicFrameChg>
      </pc:sldChg>
      <pc:sldChg chg="modSp mod">
        <pc:chgData name="Beedu, Pragathi Satish" userId="7102eb0f-be7e-4a02-9fd1-748aee854f06" providerId="ADAL" clId="{79618FA9-983C-4949-9613-4A8023200B70}" dt="2023-08-04T02:22:16.578" v="1299" actId="20577"/>
        <pc:sldMkLst>
          <pc:docMk/>
          <pc:sldMk cId="1610564534" sldId="328"/>
        </pc:sldMkLst>
        <pc:spChg chg="mod">
          <ac:chgData name="Beedu, Pragathi Satish" userId="7102eb0f-be7e-4a02-9fd1-748aee854f06" providerId="ADAL" clId="{79618FA9-983C-4949-9613-4A8023200B70}" dt="2023-08-04T02:22:16.578" v="1299" actId="20577"/>
          <ac:spMkLst>
            <pc:docMk/>
            <pc:sldMk cId="1610564534" sldId="328"/>
            <ac:spMk id="2" creationId="{21204A65-A3D7-FC9C-5BFC-9C55F99046F4}"/>
          </ac:spMkLst>
        </pc:spChg>
      </pc:sldChg>
      <pc:sldChg chg="modSp mod">
        <pc:chgData name="Beedu, Pragathi Satish" userId="7102eb0f-be7e-4a02-9fd1-748aee854f06" providerId="ADAL" clId="{79618FA9-983C-4949-9613-4A8023200B70}" dt="2023-08-05T21:41:36.301" v="1346" actId="1076"/>
        <pc:sldMkLst>
          <pc:docMk/>
          <pc:sldMk cId="753889139" sldId="342"/>
        </pc:sldMkLst>
        <pc:spChg chg="mod">
          <ac:chgData name="Beedu, Pragathi Satish" userId="7102eb0f-be7e-4a02-9fd1-748aee854f06" providerId="ADAL" clId="{79618FA9-983C-4949-9613-4A8023200B70}" dt="2023-08-05T21:41:36.301" v="1346" actId="1076"/>
          <ac:spMkLst>
            <pc:docMk/>
            <pc:sldMk cId="753889139" sldId="342"/>
            <ac:spMk id="7" creationId="{8ED845A9-2DC5-0A9C-F38A-DF01F9288FF0}"/>
          </ac:spMkLst>
        </pc:spChg>
      </pc:sldChg>
      <pc:sldChg chg="modSp mod">
        <pc:chgData name="Beedu, Pragathi Satish" userId="7102eb0f-be7e-4a02-9fd1-748aee854f06" providerId="ADAL" clId="{79618FA9-983C-4949-9613-4A8023200B70}" dt="2023-08-05T21:26:07.546" v="1345" actId="14100"/>
        <pc:sldMkLst>
          <pc:docMk/>
          <pc:sldMk cId="3115416625" sldId="349"/>
        </pc:sldMkLst>
        <pc:picChg chg="mod">
          <ac:chgData name="Beedu, Pragathi Satish" userId="7102eb0f-be7e-4a02-9fd1-748aee854f06" providerId="ADAL" clId="{79618FA9-983C-4949-9613-4A8023200B70}" dt="2023-08-05T21:26:07.546" v="1345" actId="14100"/>
          <ac:picMkLst>
            <pc:docMk/>
            <pc:sldMk cId="3115416625" sldId="349"/>
            <ac:picMk id="8" creationId="{B92B5015-1B6E-ADB1-DFE0-7A158F7F957A}"/>
          </ac:picMkLst>
        </pc:picChg>
      </pc:sldChg>
    </pc:docChg>
  </pc:docChgLst>
  <pc:docChgLst>
    <pc:chgData name="Meghwal, Nitisha" userId="S::nxm200024@utdallas.edu::c9a0b9d7-654a-4aef-b49f-599a0f675542" providerId="AD" clId="Web-{73CADB75-188B-16BF-5CE8-0027FD66AE64}"/>
    <pc:docChg chg="addSld delSld modSld sldOrd">
      <pc:chgData name="Meghwal, Nitisha" userId="S::nxm200024@utdallas.edu::c9a0b9d7-654a-4aef-b49f-599a0f675542" providerId="AD" clId="Web-{73CADB75-188B-16BF-5CE8-0027FD66AE64}" dt="2023-07-29T23:09:24.215" v="787" actId="14100"/>
      <pc:docMkLst>
        <pc:docMk/>
      </pc:docMkLst>
      <pc:sldChg chg="modSp">
        <pc:chgData name="Meghwal, Nitisha" userId="S::nxm200024@utdallas.edu::c9a0b9d7-654a-4aef-b49f-599a0f675542" providerId="AD" clId="Web-{73CADB75-188B-16BF-5CE8-0027FD66AE64}" dt="2023-07-29T22:30:29.179" v="83" actId="14100"/>
        <pc:sldMkLst>
          <pc:docMk/>
          <pc:sldMk cId="3149670743" sldId="289"/>
        </pc:sldMkLst>
        <pc:spChg chg="mod">
          <ac:chgData name="Meghwal, Nitisha" userId="S::nxm200024@utdallas.edu::c9a0b9d7-654a-4aef-b49f-599a0f675542" providerId="AD" clId="Web-{73CADB75-188B-16BF-5CE8-0027FD66AE64}" dt="2023-07-29T22:30:29.179" v="83" actId="14100"/>
          <ac:spMkLst>
            <pc:docMk/>
            <pc:sldMk cId="3149670743" sldId="289"/>
            <ac:spMk id="14" creationId="{5354657A-A881-9439-9E5E-9BCB76BDC36F}"/>
          </ac:spMkLst>
        </pc:spChg>
      </pc:sldChg>
      <pc:sldChg chg="modSp">
        <pc:chgData name="Meghwal, Nitisha" userId="S::nxm200024@utdallas.edu::c9a0b9d7-654a-4aef-b49f-599a0f675542" providerId="AD" clId="Web-{73CADB75-188B-16BF-5CE8-0027FD66AE64}" dt="2023-07-29T22:58:00.392" v="512" actId="20577"/>
        <pc:sldMkLst>
          <pc:docMk/>
          <pc:sldMk cId="1867376656" sldId="318"/>
        </pc:sldMkLst>
        <pc:spChg chg="mod">
          <ac:chgData name="Meghwal, Nitisha" userId="S::nxm200024@utdallas.edu::c9a0b9d7-654a-4aef-b49f-599a0f675542" providerId="AD" clId="Web-{73CADB75-188B-16BF-5CE8-0027FD66AE64}" dt="2023-07-29T22:58:00.392" v="512" actId="20577"/>
          <ac:spMkLst>
            <pc:docMk/>
            <pc:sldMk cId="1867376656" sldId="318"/>
            <ac:spMk id="5" creationId="{47F9656B-4CEB-3545-3C3D-F3AC01418CE8}"/>
          </ac:spMkLst>
        </pc:spChg>
      </pc:sldChg>
      <pc:sldChg chg="addSp delSp modSp mod modClrScheme chgLayout">
        <pc:chgData name="Meghwal, Nitisha" userId="S::nxm200024@utdallas.edu::c9a0b9d7-654a-4aef-b49f-599a0f675542" providerId="AD" clId="Web-{73CADB75-188B-16BF-5CE8-0027FD66AE64}" dt="2023-07-29T22:59:13.629" v="525"/>
        <pc:sldMkLst>
          <pc:docMk/>
          <pc:sldMk cId="4008018952" sldId="319"/>
        </pc:sldMkLst>
        <pc:spChg chg="mod">
          <ac:chgData name="Meghwal, Nitisha" userId="S::nxm200024@utdallas.edu::c9a0b9d7-654a-4aef-b49f-599a0f675542" providerId="AD" clId="Web-{73CADB75-188B-16BF-5CE8-0027FD66AE64}" dt="2023-07-29T22:59:13.629" v="525"/>
          <ac:spMkLst>
            <pc:docMk/>
            <pc:sldMk cId="4008018952" sldId="319"/>
            <ac:spMk id="5" creationId="{47F9656B-4CEB-3545-3C3D-F3AC01418CE8}"/>
          </ac:spMkLst>
        </pc:spChg>
        <pc:spChg chg="add del mod">
          <ac:chgData name="Meghwal, Nitisha" userId="S::nxm200024@utdallas.edu::c9a0b9d7-654a-4aef-b49f-599a0f675542" providerId="AD" clId="Web-{73CADB75-188B-16BF-5CE8-0027FD66AE64}" dt="2023-07-29T22:58:45.644" v="520"/>
          <ac:spMkLst>
            <pc:docMk/>
            <pc:sldMk cId="4008018952" sldId="319"/>
            <ac:spMk id="20" creationId="{996577FA-E2F8-E7CE-179A-C76F960414F8}"/>
          </ac:spMkLst>
        </pc:spChg>
        <pc:spChg chg="add del mod">
          <ac:chgData name="Meghwal, Nitisha" userId="S::nxm200024@utdallas.edu::c9a0b9d7-654a-4aef-b49f-599a0f675542" providerId="AD" clId="Web-{73CADB75-188B-16BF-5CE8-0027FD66AE64}" dt="2023-07-29T22:58:45.644" v="520"/>
          <ac:spMkLst>
            <pc:docMk/>
            <pc:sldMk cId="4008018952" sldId="319"/>
            <ac:spMk id="21" creationId="{5404705E-592A-8D50-E9A1-B8D5EBC631F4}"/>
          </ac:spMkLst>
        </pc:spChg>
        <pc:spChg chg="del">
          <ac:chgData name="Meghwal, Nitisha" userId="S::nxm200024@utdallas.edu::c9a0b9d7-654a-4aef-b49f-599a0f675542" providerId="AD" clId="Web-{73CADB75-188B-16BF-5CE8-0027FD66AE64}" dt="2023-07-29T22:23:29.867" v="7"/>
          <ac:spMkLst>
            <pc:docMk/>
            <pc:sldMk cId="4008018952" sldId="319"/>
            <ac:spMk id="22" creationId="{862C1B66-C037-6F53-3379-F12DEAF1B3AD}"/>
          </ac:spMkLst>
        </pc:spChg>
        <pc:spChg chg="add del">
          <ac:chgData name="Meghwal, Nitisha" userId="S::nxm200024@utdallas.edu::c9a0b9d7-654a-4aef-b49f-599a0f675542" providerId="AD" clId="Web-{73CADB75-188B-16BF-5CE8-0027FD66AE64}" dt="2023-07-29T22:58:37.519" v="516"/>
          <ac:spMkLst>
            <pc:docMk/>
            <pc:sldMk cId="4008018952" sldId="319"/>
            <ac:spMk id="23" creationId="{86F4F115-04C7-F8AC-D057-FF4F0A8C17B2}"/>
          </ac:spMkLst>
        </pc:spChg>
        <pc:spChg chg="add del mod">
          <ac:chgData name="Meghwal, Nitisha" userId="S::nxm200024@utdallas.edu::c9a0b9d7-654a-4aef-b49f-599a0f675542" providerId="AD" clId="Web-{73CADB75-188B-16BF-5CE8-0027FD66AE64}" dt="2023-07-29T22:58:45.644" v="520"/>
          <ac:spMkLst>
            <pc:docMk/>
            <pc:sldMk cId="4008018952" sldId="319"/>
            <ac:spMk id="25" creationId="{1AB3A1DE-CF61-19BD-D2F3-066F312E250B}"/>
          </ac:spMkLst>
        </pc:spChg>
        <pc:spChg chg="add del">
          <ac:chgData name="Meghwal, Nitisha" userId="S::nxm200024@utdallas.edu::c9a0b9d7-654a-4aef-b49f-599a0f675542" providerId="AD" clId="Web-{73CADB75-188B-16BF-5CE8-0027FD66AE64}" dt="2023-07-29T22:58:27.909" v="514"/>
          <ac:spMkLst>
            <pc:docMk/>
            <pc:sldMk cId="4008018952" sldId="319"/>
            <ac:spMk id="27" creationId="{7B0F6C2F-6815-0411-2C2A-B17137B908FE}"/>
          </ac:spMkLst>
        </pc:spChg>
        <pc:spChg chg="add del">
          <ac:chgData name="Meghwal, Nitisha" userId="S::nxm200024@utdallas.edu::c9a0b9d7-654a-4aef-b49f-599a0f675542" providerId="AD" clId="Web-{73CADB75-188B-16BF-5CE8-0027FD66AE64}" dt="2023-07-29T22:58:52.660" v="523"/>
          <ac:spMkLst>
            <pc:docMk/>
            <pc:sldMk cId="4008018952" sldId="319"/>
            <ac:spMk id="28" creationId="{86F4F115-04C7-F8AC-D057-FF4F0A8C17B2}"/>
          </ac:spMkLst>
        </pc:spChg>
        <pc:spChg chg="add del">
          <ac:chgData name="Meghwal, Nitisha" userId="S::nxm200024@utdallas.edu::c9a0b9d7-654a-4aef-b49f-599a0f675542" providerId="AD" clId="Web-{73CADB75-188B-16BF-5CE8-0027FD66AE64}" dt="2023-07-29T22:58:55.988" v="524"/>
          <ac:spMkLst>
            <pc:docMk/>
            <pc:sldMk cId="4008018952" sldId="319"/>
            <ac:spMk id="34" creationId="{11375047-0D01-0D82-1599-B836F212C7E9}"/>
          </ac:spMkLst>
        </pc:spChg>
        <pc:spChg chg="add mod">
          <ac:chgData name="Meghwal, Nitisha" userId="S::nxm200024@utdallas.edu::c9a0b9d7-654a-4aef-b49f-599a0f675542" providerId="AD" clId="Web-{73CADB75-188B-16BF-5CE8-0027FD66AE64}" dt="2023-07-29T22:59:13.629" v="525"/>
          <ac:spMkLst>
            <pc:docMk/>
            <pc:sldMk cId="4008018952" sldId="319"/>
            <ac:spMk id="35" creationId="{9D10F629-B724-FE31-607B-9D210CE3B334}"/>
          </ac:spMkLst>
        </pc:spChg>
        <pc:picChg chg="del mod">
          <ac:chgData name="Meghwal, Nitisha" userId="S::nxm200024@utdallas.edu::c9a0b9d7-654a-4aef-b49f-599a0f675542" providerId="AD" clId="Web-{73CADB75-188B-16BF-5CE8-0027FD66AE64}" dt="2023-07-29T22:58:47.425" v="522"/>
          <ac:picMkLst>
            <pc:docMk/>
            <pc:sldMk cId="4008018952" sldId="319"/>
            <ac:picMk id="18" creationId="{2AF44530-E5D1-9980-BE18-076F1F5A09AA}"/>
          </ac:picMkLst>
        </pc:picChg>
        <pc:picChg chg="add mod">
          <ac:chgData name="Meghwal, Nitisha" userId="S::nxm200024@utdallas.edu::c9a0b9d7-654a-4aef-b49f-599a0f675542" providerId="AD" clId="Web-{73CADB75-188B-16BF-5CE8-0027FD66AE64}" dt="2023-07-29T22:59:13.629" v="525"/>
          <ac:picMkLst>
            <pc:docMk/>
            <pc:sldMk cId="4008018952" sldId="319"/>
            <ac:picMk id="30" creationId="{A7BABC57-E61A-248F-7041-F9A76A31130B}"/>
          </ac:picMkLst>
        </pc:picChg>
      </pc:sldChg>
      <pc:sldChg chg="modSp">
        <pc:chgData name="Meghwal, Nitisha" userId="S::nxm200024@utdallas.edu::c9a0b9d7-654a-4aef-b49f-599a0f675542" providerId="AD" clId="Web-{73CADB75-188B-16BF-5CE8-0027FD66AE64}" dt="2023-07-29T21:31:31.503" v="4" actId="20577"/>
        <pc:sldMkLst>
          <pc:docMk/>
          <pc:sldMk cId="3691846618" sldId="323"/>
        </pc:sldMkLst>
        <pc:graphicFrameChg chg="modGraphic">
          <ac:chgData name="Meghwal, Nitisha" userId="S::nxm200024@utdallas.edu::c9a0b9d7-654a-4aef-b49f-599a0f675542" providerId="AD" clId="Web-{73CADB75-188B-16BF-5CE8-0027FD66AE64}" dt="2023-07-29T21:31:31.503" v="4" actId="20577"/>
          <ac:graphicFrameMkLst>
            <pc:docMk/>
            <pc:sldMk cId="3691846618" sldId="323"/>
            <ac:graphicFrameMk id="2" creationId="{1204C2C7-E880-C821-F4C5-9C5072B0FAD4}"/>
          </ac:graphicFrameMkLst>
        </pc:graphicFrameChg>
      </pc:sldChg>
      <pc:sldChg chg="addSp delSp modSp mod modClrScheme chgLayout">
        <pc:chgData name="Meghwal, Nitisha" userId="S::nxm200024@utdallas.edu::c9a0b9d7-654a-4aef-b49f-599a0f675542" providerId="AD" clId="Web-{73CADB75-188B-16BF-5CE8-0027FD66AE64}" dt="2023-07-29T22:58:11.924" v="513"/>
        <pc:sldMkLst>
          <pc:docMk/>
          <pc:sldMk cId="2223945538" sldId="324"/>
        </pc:sldMkLst>
        <pc:spChg chg="mod">
          <ac:chgData name="Meghwal, Nitisha" userId="S::nxm200024@utdallas.edu::c9a0b9d7-654a-4aef-b49f-599a0f675542" providerId="AD" clId="Web-{73CADB75-188B-16BF-5CE8-0027FD66AE64}" dt="2023-07-29T22:25:49.185" v="26"/>
          <ac:spMkLst>
            <pc:docMk/>
            <pc:sldMk cId="2223945538" sldId="324"/>
            <ac:spMk id="5" creationId="{47F9656B-4CEB-3545-3C3D-F3AC01418CE8}"/>
          </ac:spMkLst>
        </pc:spChg>
        <pc:spChg chg="add del mod">
          <ac:chgData name="Meghwal, Nitisha" userId="S::nxm200024@utdallas.edu::c9a0b9d7-654a-4aef-b49f-599a0f675542" providerId="AD" clId="Web-{73CADB75-188B-16BF-5CE8-0027FD66AE64}" dt="2023-07-29T22:25:26.215" v="18"/>
          <ac:spMkLst>
            <pc:docMk/>
            <pc:sldMk cId="2223945538" sldId="324"/>
            <ac:spMk id="39" creationId="{C48E30DD-0771-BE8C-6BAC-9414283538B0}"/>
          </ac:spMkLst>
        </pc:spChg>
        <pc:spChg chg="add del">
          <ac:chgData name="Meghwal, Nitisha" userId="S::nxm200024@utdallas.edu::c9a0b9d7-654a-4aef-b49f-599a0f675542" providerId="AD" clId="Web-{73CADB75-188B-16BF-5CE8-0027FD66AE64}" dt="2023-07-29T22:25:49.263" v="27"/>
          <ac:spMkLst>
            <pc:docMk/>
            <pc:sldMk cId="2223945538" sldId="324"/>
            <ac:spMk id="40" creationId="{3119747A-FD27-FA00-9C2A-0299921A43C5}"/>
          </ac:spMkLst>
        </pc:spChg>
        <pc:spChg chg="add del mod">
          <ac:chgData name="Meghwal, Nitisha" userId="S::nxm200024@utdallas.edu::c9a0b9d7-654a-4aef-b49f-599a0f675542" providerId="AD" clId="Web-{73CADB75-188B-16BF-5CE8-0027FD66AE64}" dt="2023-07-29T22:25:28.934" v="20"/>
          <ac:spMkLst>
            <pc:docMk/>
            <pc:sldMk cId="2223945538" sldId="324"/>
            <ac:spMk id="41" creationId="{557331A0-CDF7-5BE0-C996-B34F45B7B239}"/>
          </ac:spMkLst>
        </pc:spChg>
        <pc:spChg chg="add del">
          <ac:chgData name="Meghwal, Nitisha" userId="S::nxm200024@utdallas.edu::c9a0b9d7-654a-4aef-b49f-599a0f675542" providerId="AD" clId="Web-{73CADB75-188B-16BF-5CE8-0027FD66AE64}" dt="2023-07-29T22:23:10.007" v="6"/>
          <ac:spMkLst>
            <pc:docMk/>
            <pc:sldMk cId="2223945538" sldId="324"/>
            <ac:spMk id="42" creationId="{97302C5E-A58B-A8E0-8762-30503D46121F}"/>
          </ac:spMkLst>
        </pc:spChg>
        <pc:spChg chg="add del mod">
          <ac:chgData name="Meghwal, Nitisha" userId="S::nxm200024@utdallas.edu::c9a0b9d7-654a-4aef-b49f-599a0f675542" providerId="AD" clId="Web-{73CADB75-188B-16BF-5CE8-0027FD66AE64}" dt="2023-07-29T22:25:28.934" v="20"/>
          <ac:spMkLst>
            <pc:docMk/>
            <pc:sldMk cId="2223945538" sldId="324"/>
            <ac:spMk id="44" creationId="{FE16E763-9F92-9428-994B-412716BC669D}"/>
          </ac:spMkLst>
        </pc:spChg>
        <pc:spChg chg="add del mod">
          <ac:chgData name="Meghwal, Nitisha" userId="S::nxm200024@utdallas.edu::c9a0b9d7-654a-4aef-b49f-599a0f675542" providerId="AD" clId="Web-{73CADB75-188B-16BF-5CE8-0027FD66AE64}" dt="2023-07-29T22:25:28.934" v="20"/>
          <ac:spMkLst>
            <pc:docMk/>
            <pc:sldMk cId="2223945538" sldId="324"/>
            <ac:spMk id="46" creationId="{CB75D645-C125-7C64-2280-F6617A854D4E}"/>
          </ac:spMkLst>
        </pc:spChg>
        <pc:spChg chg="add del mod">
          <ac:chgData name="Meghwal, Nitisha" userId="S::nxm200024@utdallas.edu::c9a0b9d7-654a-4aef-b49f-599a0f675542" providerId="AD" clId="Web-{73CADB75-188B-16BF-5CE8-0027FD66AE64}" dt="2023-07-29T22:25:49.185" v="26"/>
          <ac:spMkLst>
            <pc:docMk/>
            <pc:sldMk cId="2223945538" sldId="324"/>
            <ac:spMk id="48" creationId="{FE70627E-35E1-0111-DC0C-4456AFF3F51D}"/>
          </ac:spMkLst>
        </pc:spChg>
        <pc:spChg chg="add del mod">
          <ac:chgData name="Meghwal, Nitisha" userId="S::nxm200024@utdallas.edu::c9a0b9d7-654a-4aef-b49f-599a0f675542" providerId="AD" clId="Web-{73CADB75-188B-16BF-5CE8-0027FD66AE64}" dt="2023-07-29T22:25:49.185" v="26"/>
          <ac:spMkLst>
            <pc:docMk/>
            <pc:sldMk cId="2223945538" sldId="324"/>
            <ac:spMk id="50" creationId="{E1C8F37D-3EBB-4607-88A4-931DC9B1F783}"/>
          </ac:spMkLst>
        </pc:spChg>
        <pc:spChg chg="add del mod">
          <ac:chgData name="Meghwal, Nitisha" userId="S::nxm200024@utdallas.edu::c9a0b9d7-654a-4aef-b49f-599a0f675542" providerId="AD" clId="Web-{73CADB75-188B-16BF-5CE8-0027FD66AE64}" dt="2023-07-29T22:25:49.185" v="26"/>
          <ac:spMkLst>
            <pc:docMk/>
            <pc:sldMk cId="2223945538" sldId="324"/>
            <ac:spMk id="52" creationId="{C94646D9-5C7B-E801-3FA3-A5E6F8195205}"/>
          </ac:spMkLst>
        </pc:spChg>
        <pc:spChg chg="add del">
          <ac:chgData name="Meghwal, Nitisha" userId="S::nxm200024@utdallas.edu::c9a0b9d7-654a-4aef-b49f-599a0f675542" providerId="AD" clId="Web-{73CADB75-188B-16BF-5CE8-0027FD66AE64}" dt="2023-07-29T22:26:12.420" v="29"/>
          <ac:spMkLst>
            <pc:docMk/>
            <pc:sldMk cId="2223945538" sldId="324"/>
            <ac:spMk id="56" creationId="{F5B6FEA8-B6C3-E458-5057-ED77CABDC899}"/>
          </ac:spMkLst>
        </pc:spChg>
        <pc:spChg chg="add del">
          <ac:chgData name="Meghwal, Nitisha" userId="S::nxm200024@utdallas.edu::c9a0b9d7-654a-4aef-b49f-599a0f675542" providerId="AD" clId="Web-{73CADB75-188B-16BF-5CE8-0027FD66AE64}" dt="2023-07-29T22:58:11.924" v="513"/>
          <ac:spMkLst>
            <pc:docMk/>
            <pc:sldMk cId="2223945538" sldId="324"/>
            <ac:spMk id="62" creationId="{2D22ADF3-1F3B-0D55-CE38-3FAC79BD3DAA}"/>
          </ac:spMkLst>
        </pc:spChg>
        <pc:picChg chg="del mod ord">
          <ac:chgData name="Meghwal, Nitisha" userId="S::nxm200024@utdallas.edu::c9a0b9d7-654a-4aef-b49f-599a0f675542" providerId="AD" clId="Web-{73CADB75-188B-16BF-5CE8-0027FD66AE64}" dt="2023-07-29T22:25:36.700" v="24"/>
          <ac:picMkLst>
            <pc:docMk/>
            <pc:sldMk cId="2223945538" sldId="324"/>
            <ac:picMk id="37" creationId="{C5DF9EE9-93A0-74F6-C465-E427640F51A0}"/>
          </ac:picMkLst>
        </pc:picChg>
        <pc:picChg chg="add del">
          <ac:chgData name="Meghwal, Nitisha" userId="S::nxm200024@utdallas.edu::c9a0b9d7-654a-4aef-b49f-599a0f675542" providerId="AD" clId="Web-{73CADB75-188B-16BF-5CE8-0027FD66AE64}" dt="2023-07-29T22:25:49.185" v="26"/>
          <ac:picMkLst>
            <pc:docMk/>
            <pc:sldMk cId="2223945538" sldId="324"/>
            <ac:picMk id="53" creationId="{46371DD0-471C-CB18-71BF-070E8B7380CA}"/>
          </ac:picMkLst>
        </pc:picChg>
        <pc:picChg chg="add del">
          <ac:chgData name="Meghwal, Nitisha" userId="S::nxm200024@utdallas.edu::c9a0b9d7-654a-4aef-b49f-599a0f675542" providerId="AD" clId="Web-{73CADB75-188B-16BF-5CE8-0027FD66AE64}" dt="2023-07-29T22:26:03.967" v="28"/>
          <ac:picMkLst>
            <pc:docMk/>
            <pc:sldMk cId="2223945538" sldId="324"/>
            <ac:picMk id="55" creationId="{6FE72D18-4A4A-BDC3-0D85-6C7F21EDD127}"/>
          </ac:picMkLst>
        </pc:picChg>
        <pc:picChg chg="add">
          <ac:chgData name="Meghwal, Nitisha" userId="S::nxm200024@utdallas.edu::c9a0b9d7-654a-4aef-b49f-599a0f675542" providerId="AD" clId="Web-{73CADB75-188B-16BF-5CE8-0027FD66AE64}" dt="2023-07-29T22:26:12.420" v="29"/>
          <ac:picMkLst>
            <pc:docMk/>
            <pc:sldMk cId="2223945538" sldId="324"/>
            <ac:picMk id="58" creationId="{1D25C1B4-2884-E38A-E24D-27F5113CF801}"/>
          </ac:picMkLst>
        </pc:picChg>
      </pc:sldChg>
      <pc:sldChg chg="addSp modSp">
        <pc:chgData name="Meghwal, Nitisha" userId="S::nxm200024@utdallas.edu::c9a0b9d7-654a-4aef-b49f-599a0f675542" providerId="AD" clId="Web-{73CADB75-188B-16BF-5CE8-0027FD66AE64}" dt="2023-07-29T22:27:05.578" v="46" actId="1076"/>
        <pc:sldMkLst>
          <pc:docMk/>
          <pc:sldMk cId="2450957808" sldId="325"/>
        </pc:sldMkLst>
        <pc:spChg chg="add mod">
          <ac:chgData name="Meghwal, Nitisha" userId="S::nxm200024@utdallas.edu::c9a0b9d7-654a-4aef-b49f-599a0f675542" providerId="AD" clId="Web-{73CADB75-188B-16BF-5CE8-0027FD66AE64}" dt="2023-07-29T22:26:52.421" v="45" actId="20577"/>
          <ac:spMkLst>
            <pc:docMk/>
            <pc:sldMk cId="2450957808" sldId="325"/>
            <ac:spMk id="50" creationId="{B5DD4E10-BE0F-0E52-D079-94CD09957BF7}"/>
          </ac:spMkLst>
        </pc:spChg>
        <pc:graphicFrameChg chg="mod">
          <ac:chgData name="Meghwal, Nitisha" userId="S::nxm200024@utdallas.edu::c9a0b9d7-654a-4aef-b49f-599a0f675542" providerId="AD" clId="Web-{73CADB75-188B-16BF-5CE8-0027FD66AE64}" dt="2023-07-29T22:27:05.578" v="46" actId="1076"/>
          <ac:graphicFrameMkLst>
            <pc:docMk/>
            <pc:sldMk cId="2450957808" sldId="325"/>
            <ac:graphicFrameMk id="289" creationId="{0DA7581D-6FCC-CD6A-D0DB-A31A61092486}"/>
          </ac:graphicFrameMkLst>
        </pc:graphicFrameChg>
      </pc:sldChg>
      <pc:sldChg chg="del">
        <pc:chgData name="Meghwal, Nitisha" userId="S::nxm200024@utdallas.edu::c9a0b9d7-654a-4aef-b49f-599a0f675542" providerId="AD" clId="Web-{73CADB75-188B-16BF-5CE8-0027FD66AE64}" dt="2023-07-29T22:45:40.929" v="432"/>
        <pc:sldMkLst>
          <pc:docMk/>
          <pc:sldMk cId="3186784299" sldId="329"/>
        </pc:sldMkLst>
      </pc:sldChg>
      <pc:sldChg chg="addSp delSp modSp add ord replId">
        <pc:chgData name="Meghwal, Nitisha" userId="S::nxm200024@utdallas.edu::c9a0b9d7-654a-4aef-b49f-599a0f675542" providerId="AD" clId="Web-{73CADB75-188B-16BF-5CE8-0027FD66AE64}" dt="2023-07-29T23:09:24.215" v="787" actId="14100"/>
        <pc:sldMkLst>
          <pc:docMk/>
          <pc:sldMk cId="2683807132" sldId="331"/>
        </pc:sldMkLst>
        <pc:spChg chg="mod">
          <ac:chgData name="Meghwal, Nitisha" userId="S::nxm200024@utdallas.edu::c9a0b9d7-654a-4aef-b49f-599a0f675542" providerId="AD" clId="Web-{73CADB75-188B-16BF-5CE8-0027FD66AE64}" dt="2023-07-29T22:27:13.594" v="49" actId="20577"/>
          <ac:spMkLst>
            <pc:docMk/>
            <pc:sldMk cId="2683807132" sldId="331"/>
            <ac:spMk id="2" creationId="{08964957-88EA-0046-0BE1-E923A578C895}"/>
          </ac:spMkLst>
        </pc:spChg>
        <pc:spChg chg="add mod">
          <ac:chgData name="Meghwal, Nitisha" userId="S::nxm200024@utdallas.edu::c9a0b9d7-654a-4aef-b49f-599a0f675542" providerId="AD" clId="Web-{73CADB75-188B-16BF-5CE8-0027FD66AE64}" dt="2023-07-29T23:09:24.215" v="787" actId="14100"/>
          <ac:spMkLst>
            <pc:docMk/>
            <pc:sldMk cId="2683807132" sldId="331"/>
            <ac:spMk id="9" creationId="{ED5F9A21-A10B-D05A-79F5-82924621A3AF}"/>
          </ac:spMkLst>
        </pc:spChg>
        <pc:spChg chg="add mod">
          <ac:chgData name="Meghwal, Nitisha" userId="S::nxm200024@utdallas.edu::c9a0b9d7-654a-4aef-b49f-599a0f675542" providerId="AD" clId="Web-{73CADB75-188B-16BF-5CE8-0027FD66AE64}" dt="2023-07-29T23:09:19.934" v="786" actId="14100"/>
          <ac:spMkLst>
            <pc:docMk/>
            <pc:sldMk cId="2683807132" sldId="331"/>
            <ac:spMk id="24" creationId="{BB09940C-0E72-D044-74B9-64EF07520E62}"/>
          </ac:spMkLst>
        </pc:spChg>
        <pc:graphicFrameChg chg="add del mod">
          <ac:chgData name="Meghwal, Nitisha" userId="S::nxm200024@utdallas.edu::c9a0b9d7-654a-4aef-b49f-599a0f675542" providerId="AD" clId="Web-{73CADB75-188B-16BF-5CE8-0027FD66AE64}" dt="2023-07-29T22:32:12.901" v="153"/>
          <ac:graphicFrameMkLst>
            <pc:docMk/>
            <pc:sldMk cId="2683807132" sldId="331"/>
            <ac:graphicFrameMk id="14" creationId="{1BBE923B-A846-47A6-EA02-D4D3AC2B7D3D}"/>
          </ac:graphicFrameMkLst>
        </pc:graphicFrameChg>
        <pc:graphicFrameChg chg="add del mod">
          <ac:chgData name="Meghwal, Nitisha" userId="S::nxm200024@utdallas.edu::c9a0b9d7-654a-4aef-b49f-599a0f675542" providerId="AD" clId="Web-{73CADB75-188B-16BF-5CE8-0027FD66AE64}" dt="2023-07-29T22:32:45.777" v="158"/>
          <ac:graphicFrameMkLst>
            <pc:docMk/>
            <pc:sldMk cId="2683807132" sldId="331"/>
            <ac:graphicFrameMk id="20" creationId="{8EB6E111-C42D-2B39-735F-7EDE1DBA46B9}"/>
          </ac:graphicFrameMkLst>
        </pc:graphicFrameChg>
        <pc:graphicFrameChg chg="add del mod">
          <ac:chgData name="Meghwal, Nitisha" userId="S::nxm200024@utdallas.edu::c9a0b9d7-654a-4aef-b49f-599a0f675542" providerId="AD" clId="Web-{73CADB75-188B-16BF-5CE8-0027FD66AE64}" dt="2023-07-29T22:33:21.060" v="165"/>
          <ac:graphicFrameMkLst>
            <pc:docMk/>
            <pc:sldMk cId="2683807132" sldId="331"/>
            <ac:graphicFrameMk id="23" creationId="{1424EC7F-A5E4-FAC4-CCCF-8BA9290F106A}"/>
          </ac:graphicFrameMkLst>
        </pc:graphicFrameChg>
        <pc:picChg chg="del">
          <ac:chgData name="Meghwal, Nitisha" userId="S::nxm200024@utdallas.edu::c9a0b9d7-654a-4aef-b49f-599a0f675542" providerId="AD" clId="Web-{73CADB75-188B-16BF-5CE8-0027FD66AE64}" dt="2023-07-29T22:26:24.905" v="31"/>
          <ac:picMkLst>
            <pc:docMk/>
            <pc:sldMk cId="2683807132" sldId="331"/>
            <ac:picMk id="4" creationId="{C030613C-B36E-259F-24D3-D605956DBE4B}"/>
          </ac:picMkLst>
        </pc:picChg>
        <pc:picChg chg="del">
          <ac:chgData name="Meghwal, Nitisha" userId="S::nxm200024@utdallas.edu::c9a0b9d7-654a-4aef-b49f-599a0f675542" providerId="AD" clId="Web-{73CADB75-188B-16BF-5CE8-0027FD66AE64}" dt="2023-07-29T22:26:26.436" v="32"/>
          <ac:picMkLst>
            <pc:docMk/>
            <pc:sldMk cId="2683807132" sldId="331"/>
            <ac:picMk id="5" creationId="{755047BB-E7DA-FFF7-B9ED-AAB2CCA276D4}"/>
          </ac:picMkLst>
        </pc:picChg>
        <pc:picChg chg="del">
          <ac:chgData name="Meghwal, Nitisha" userId="S::nxm200024@utdallas.edu::c9a0b9d7-654a-4aef-b49f-599a0f675542" providerId="AD" clId="Web-{73CADB75-188B-16BF-5CE8-0027FD66AE64}" dt="2023-07-29T22:26:22.717" v="30"/>
          <ac:picMkLst>
            <pc:docMk/>
            <pc:sldMk cId="2683807132" sldId="331"/>
            <ac:picMk id="6" creationId="{1DFB1203-CEC0-D5EE-C98C-91317960C2B0}"/>
          </ac:picMkLst>
        </pc:picChg>
        <pc:picChg chg="add del mod">
          <ac:chgData name="Meghwal, Nitisha" userId="S::nxm200024@utdallas.edu::c9a0b9d7-654a-4aef-b49f-599a0f675542" providerId="AD" clId="Web-{73CADB75-188B-16BF-5CE8-0027FD66AE64}" dt="2023-07-29T22:28:41.863" v="57"/>
          <ac:picMkLst>
            <pc:docMk/>
            <pc:sldMk cId="2683807132" sldId="331"/>
            <ac:picMk id="7" creationId="{1DC713DB-1116-F618-4524-47E1208676D4}"/>
          </ac:picMkLst>
        </pc:picChg>
        <pc:picChg chg="add mod">
          <ac:chgData name="Meghwal, Nitisha" userId="S::nxm200024@utdallas.edu::c9a0b9d7-654a-4aef-b49f-599a0f675542" providerId="AD" clId="Web-{73CADB75-188B-16BF-5CE8-0027FD66AE64}" dt="2023-07-29T22:29:11.879" v="69" actId="1076"/>
          <ac:picMkLst>
            <pc:docMk/>
            <pc:sldMk cId="2683807132" sldId="331"/>
            <ac:picMk id="8" creationId="{B92B5015-1B6E-ADB1-DFE0-7A158F7F957A}"/>
          </ac:picMkLst>
        </pc:picChg>
        <pc:picChg chg="add mod">
          <ac:chgData name="Meghwal, Nitisha" userId="S::nxm200024@utdallas.edu::c9a0b9d7-654a-4aef-b49f-599a0f675542" providerId="AD" clId="Web-{73CADB75-188B-16BF-5CE8-0027FD66AE64}" dt="2023-07-29T22:32:24.855" v="156" actId="14100"/>
          <ac:picMkLst>
            <pc:docMk/>
            <pc:sldMk cId="2683807132" sldId="331"/>
            <ac:picMk id="16" creationId="{D8B4C21D-0291-2CA6-F59A-A945D0E68AAF}"/>
          </ac:picMkLst>
        </pc:picChg>
        <pc:picChg chg="add mod">
          <ac:chgData name="Meghwal, Nitisha" userId="S::nxm200024@utdallas.edu::c9a0b9d7-654a-4aef-b49f-599a0f675542" providerId="AD" clId="Web-{73CADB75-188B-16BF-5CE8-0027FD66AE64}" dt="2023-07-29T22:33:02.340" v="163" actId="1076"/>
          <ac:picMkLst>
            <pc:docMk/>
            <pc:sldMk cId="2683807132" sldId="331"/>
            <ac:picMk id="21" creationId="{B1EDEDE4-82A5-F127-66B2-114700690BDB}"/>
          </ac:picMkLst>
        </pc:picChg>
      </pc:sldChg>
      <pc:sldChg chg="addSp delSp modSp add mod ord replId setBg modClrScheme chgLayout">
        <pc:chgData name="Meghwal, Nitisha" userId="S::nxm200024@utdallas.edu::c9a0b9d7-654a-4aef-b49f-599a0f675542" providerId="AD" clId="Web-{73CADB75-188B-16BF-5CE8-0027FD66AE64}" dt="2023-07-29T22:45:27.351" v="430" actId="20577"/>
        <pc:sldMkLst>
          <pc:docMk/>
          <pc:sldMk cId="701304567" sldId="333"/>
        </pc:sldMkLst>
        <pc:spChg chg="mod">
          <ac:chgData name="Meghwal, Nitisha" userId="S::nxm200024@utdallas.edu::c9a0b9d7-654a-4aef-b49f-599a0f675542" providerId="AD" clId="Web-{73CADB75-188B-16BF-5CE8-0027FD66AE64}" dt="2023-07-29T22:45:27.351" v="430" actId="20577"/>
          <ac:spMkLst>
            <pc:docMk/>
            <pc:sldMk cId="701304567" sldId="333"/>
            <ac:spMk id="2" creationId="{08964957-88EA-0046-0BE1-E923A578C895}"/>
          </ac:spMkLst>
        </pc:spChg>
        <pc:spChg chg="mod ord">
          <ac:chgData name="Meghwal, Nitisha" userId="S::nxm200024@utdallas.edu::c9a0b9d7-654a-4aef-b49f-599a0f675542" providerId="AD" clId="Web-{73CADB75-188B-16BF-5CE8-0027FD66AE64}" dt="2023-07-29T22:45:03.225" v="422"/>
          <ac:spMkLst>
            <pc:docMk/>
            <pc:sldMk cId="701304567" sldId="333"/>
            <ac:spMk id="3" creationId="{8D0BEB88-12D3-41F1-B6BA-706EF7480FD3}"/>
          </ac:spMkLst>
        </pc:spChg>
        <pc:spChg chg="del">
          <ac:chgData name="Meghwal, Nitisha" userId="S::nxm200024@utdallas.edu::c9a0b9d7-654a-4aef-b49f-599a0f675542" providerId="AD" clId="Web-{73CADB75-188B-16BF-5CE8-0027FD66AE64}" dt="2023-07-29T22:36:10.081" v="392"/>
          <ac:spMkLst>
            <pc:docMk/>
            <pc:sldMk cId="701304567" sldId="333"/>
            <ac:spMk id="9" creationId="{ED5F9A21-A10B-D05A-79F5-82924621A3AF}"/>
          </ac:spMkLst>
        </pc:spChg>
        <pc:spChg chg="del">
          <ac:chgData name="Meghwal, Nitisha" userId="S::nxm200024@utdallas.edu::c9a0b9d7-654a-4aef-b49f-599a0f675542" providerId="AD" clId="Web-{73CADB75-188B-16BF-5CE8-0027FD66AE64}" dt="2023-07-29T22:43:50.925" v="412"/>
          <ac:spMkLst>
            <pc:docMk/>
            <pc:sldMk cId="701304567" sldId="333"/>
            <ac:spMk id="11" creationId="{86FF76B9-219D-4469-AF87-0236D29032F1}"/>
          </ac:spMkLst>
        </pc:spChg>
        <pc:spChg chg="del">
          <ac:chgData name="Meghwal, Nitisha" userId="S::nxm200024@utdallas.edu::c9a0b9d7-654a-4aef-b49f-599a0f675542" providerId="AD" clId="Web-{73CADB75-188B-16BF-5CE8-0027FD66AE64}" dt="2023-07-29T22:43:50.925" v="412"/>
          <ac:spMkLst>
            <pc:docMk/>
            <pc:sldMk cId="701304567" sldId="333"/>
            <ac:spMk id="13" creationId="{2E80C965-DB6D-4F81-9E9E-B027384D0BD6}"/>
          </ac:spMkLst>
        </pc:spChg>
        <pc:spChg chg="del">
          <ac:chgData name="Meghwal, Nitisha" userId="S::nxm200024@utdallas.edu::c9a0b9d7-654a-4aef-b49f-599a0f675542" providerId="AD" clId="Web-{73CADB75-188B-16BF-5CE8-0027FD66AE64}" dt="2023-07-29T22:43:50.925" v="412"/>
          <ac:spMkLst>
            <pc:docMk/>
            <pc:sldMk cId="701304567" sldId="333"/>
            <ac:spMk id="15" creationId="{633C5E46-DAC5-4661-9C87-22B08E2A512F}"/>
          </ac:spMkLst>
        </pc:spChg>
        <pc:spChg chg="del">
          <ac:chgData name="Meghwal, Nitisha" userId="S::nxm200024@utdallas.edu::c9a0b9d7-654a-4aef-b49f-599a0f675542" providerId="AD" clId="Web-{73CADB75-188B-16BF-5CE8-0027FD66AE64}" dt="2023-07-29T22:36:13.988" v="395"/>
          <ac:spMkLst>
            <pc:docMk/>
            <pc:sldMk cId="701304567" sldId="333"/>
            <ac:spMk id="24" creationId="{BB09940C-0E72-D044-74B9-64EF07520E62}"/>
          </ac:spMkLst>
        </pc:spChg>
        <pc:grpChg chg="del">
          <ac:chgData name="Meghwal, Nitisha" userId="S::nxm200024@utdallas.edu::c9a0b9d7-654a-4aef-b49f-599a0f675542" providerId="AD" clId="Web-{73CADB75-188B-16BF-5CE8-0027FD66AE64}" dt="2023-07-29T22:43:50.925" v="412"/>
          <ac:grpSpMkLst>
            <pc:docMk/>
            <pc:sldMk cId="701304567" sldId="333"/>
            <ac:grpSpMk id="12" creationId="{DB88BD78-87E1-424D-B479-C37D8E41B12E}"/>
          </ac:grpSpMkLst>
        </pc:grpChg>
        <pc:picChg chg="add del mod">
          <ac:chgData name="Meghwal, Nitisha" userId="S::nxm200024@utdallas.edu::c9a0b9d7-654a-4aef-b49f-599a0f675542" providerId="AD" clId="Web-{73CADB75-188B-16BF-5CE8-0027FD66AE64}" dt="2023-07-29T22:37:03.880" v="399"/>
          <ac:picMkLst>
            <pc:docMk/>
            <pc:sldMk cId="701304567" sldId="333"/>
            <ac:picMk id="4" creationId="{7589CAD1-A06B-F165-AC4B-CC4E40E8B1EC}"/>
          </ac:picMkLst>
        </pc:picChg>
        <pc:picChg chg="add mod ord">
          <ac:chgData name="Meghwal, Nitisha" userId="S::nxm200024@utdallas.edu::c9a0b9d7-654a-4aef-b49f-599a0f675542" providerId="AD" clId="Web-{73CADB75-188B-16BF-5CE8-0027FD66AE64}" dt="2023-07-29T22:45:23.647" v="429" actId="1076"/>
          <ac:picMkLst>
            <pc:docMk/>
            <pc:sldMk cId="701304567" sldId="333"/>
            <ac:picMk id="5" creationId="{FC656AB8-7871-2E0C-7A4B-6BC955465DEF}"/>
          </ac:picMkLst>
        </pc:picChg>
        <pc:picChg chg="add mod">
          <ac:chgData name="Meghwal, Nitisha" userId="S::nxm200024@utdallas.edu::c9a0b9d7-654a-4aef-b49f-599a0f675542" providerId="AD" clId="Web-{73CADB75-188B-16BF-5CE8-0027FD66AE64}" dt="2023-07-29T22:45:13.600" v="426" actId="1076"/>
          <ac:picMkLst>
            <pc:docMk/>
            <pc:sldMk cId="701304567" sldId="333"/>
            <ac:picMk id="6" creationId="{0DE753E4-5D3F-103A-A2A2-FE2E1F94B7BD}"/>
          </ac:picMkLst>
        </pc:picChg>
        <pc:picChg chg="del">
          <ac:chgData name="Meghwal, Nitisha" userId="S::nxm200024@utdallas.edu::c9a0b9d7-654a-4aef-b49f-599a0f675542" providerId="AD" clId="Web-{73CADB75-188B-16BF-5CE8-0027FD66AE64}" dt="2023-07-29T22:36:08.456" v="391"/>
          <ac:picMkLst>
            <pc:docMk/>
            <pc:sldMk cId="701304567" sldId="333"/>
            <ac:picMk id="8" creationId="{B92B5015-1B6E-ADB1-DFE0-7A158F7F957A}"/>
          </ac:picMkLst>
        </pc:picChg>
        <pc:picChg chg="del">
          <ac:chgData name="Meghwal, Nitisha" userId="S::nxm200024@utdallas.edu::c9a0b9d7-654a-4aef-b49f-599a0f675542" providerId="AD" clId="Web-{73CADB75-188B-16BF-5CE8-0027FD66AE64}" dt="2023-07-29T22:36:10.800" v="393"/>
          <ac:picMkLst>
            <pc:docMk/>
            <pc:sldMk cId="701304567" sldId="333"/>
            <ac:picMk id="16" creationId="{D8B4C21D-0291-2CA6-F59A-A945D0E68AAF}"/>
          </ac:picMkLst>
        </pc:picChg>
        <pc:picChg chg="del">
          <ac:chgData name="Meghwal, Nitisha" userId="S::nxm200024@utdallas.edu::c9a0b9d7-654a-4aef-b49f-599a0f675542" providerId="AD" clId="Web-{73CADB75-188B-16BF-5CE8-0027FD66AE64}" dt="2023-07-29T22:36:12.019" v="394"/>
          <ac:picMkLst>
            <pc:docMk/>
            <pc:sldMk cId="701304567" sldId="333"/>
            <ac:picMk id="21" creationId="{B1EDEDE4-82A5-F127-66B2-114700690BDB}"/>
          </ac:picMkLst>
        </pc:picChg>
      </pc:sldChg>
      <pc:sldChg chg="addSp delSp modSp add replId">
        <pc:chgData name="Meghwal, Nitisha" userId="S::nxm200024@utdallas.edu::c9a0b9d7-654a-4aef-b49f-599a0f675542" providerId="AD" clId="Web-{73CADB75-188B-16BF-5CE8-0027FD66AE64}" dt="2023-07-29T23:02:28.011" v="631" actId="20577"/>
        <pc:sldMkLst>
          <pc:docMk/>
          <pc:sldMk cId="2031660977" sldId="334"/>
        </pc:sldMkLst>
        <pc:spChg chg="mod">
          <ac:chgData name="Meghwal, Nitisha" userId="S::nxm200024@utdallas.edu::c9a0b9d7-654a-4aef-b49f-599a0f675542" providerId="AD" clId="Web-{73CADB75-188B-16BF-5CE8-0027FD66AE64}" dt="2023-07-29T23:02:21.683" v="630" actId="1076"/>
          <ac:spMkLst>
            <pc:docMk/>
            <pc:sldMk cId="2031660977" sldId="334"/>
            <ac:spMk id="2" creationId="{08964957-88EA-0046-0BE1-E923A578C895}"/>
          </ac:spMkLst>
        </pc:spChg>
        <pc:spChg chg="add mod">
          <ac:chgData name="Meghwal, Nitisha" userId="S::nxm200024@utdallas.edu::c9a0b9d7-654a-4aef-b49f-599a0f675542" providerId="AD" clId="Web-{73CADB75-188B-16BF-5CE8-0027FD66AE64}" dt="2023-07-29T23:02:28.011" v="631" actId="20577"/>
          <ac:spMkLst>
            <pc:docMk/>
            <pc:sldMk cId="2031660977" sldId="334"/>
            <ac:spMk id="11" creationId="{25C51FF9-EF89-CE24-07BD-DBFD61A9E5D4}"/>
          </ac:spMkLst>
        </pc:spChg>
        <pc:graphicFrameChg chg="add del mod">
          <ac:chgData name="Meghwal, Nitisha" userId="S::nxm200024@utdallas.edu::c9a0b9d7-654a-4aef-b49f-599a0f675542" providerId="AD" clId="Web-{73CADB75-188B-16BF-5CE8-0027FD66AE64}" dt="2023-07-29T22:52:10.365" v="441"/>
          <ac:graphicFrameMkLst>
            <pc:docMk/>
            <pc:sldMk cId="2031660977" sldId="334"/>
            <ac:graphicFrameMk id="8" creationId="{E823F8E3-DE4F-249C-8D12-7079B5E3B4B9}"/>
          </ac:graphicFrameMkLst>
        </pc:graphicFrameChg>
        <pc:picChg chg="add mod">
          <ac:chgData name="Meghwal, Nitisha" userId="S::nxm200024@utdallas.edu::c9a0b9d7-654a-4aef-b49f-599a0f675542" providerId="AD" clId="Web-{73CADB75-188B-16BF-5CE8-0027FD66AE64}" dt="2023-07-29T22:56:31.124" v="489" actId="1076"/>
          <ac:picMkLst>
            <pc:docMk/>
            <pc:sldMk cId="2031660977" sldId="334"/>
            <ac:picMk id="4" creationId="{0EB419C4-E469-B9BB-DA7B-9572192FD581}"/>
          </ac:picMkLst>
        </pc:picChg>
        <pc:picChg chg="del">
          <ac:chgData name="Meghwal, Nitisha" userId="S::nxm200024@utdallas.edu::c9a0b9d7-654a-4aef-b49f-599a0f675542" providerId="AD" clId="Web-{73CADB75-188B-16BF-5CE8-0027FD66AE64}" dt="2023-07-29T22:45:46.695" v="434"/>
          <ac:picMkLst>
            <pc:docMk/>
            <pc:sldMk cId="2031660977" sldId="334"/>
            <ac:picMk id="5" creationId="{FC656AB8-7871-2E0C-7A4B-6BC955465DEF}"/>
          </ac:picMkLst>
        </pc:picChg>
        <pc:picChg chg="del">
          <ac:chgData name="Meghwal, Nitisha" userId="S::nxm200024@utdallas.edu::c9a0b9d7-654a-4aef-b49f-599a0f675542" providerId="AD" clId="Web-{73CADB75-188B-16BF-5CE8-0027FD66AE64}" dt="2023-07-29T22:45:45.242" v="433"/>
          <ac:picMkLst>
            <pc:docMk/>
            <pc:sldMk cId="2031660977" sldId="334"/>
            <ac:picMk id="6" creationId="{0DE753E4-5D3F-103A-A2A2-FE2E1F94B7BD}"/>
          </ac:picMkLst>
        </pc:picChg>
        <pc:picChg chg="add del mod ord">
          <ac:chgData name="Meghwal, Nitisha" userId="S::nxm200024@utdallas.edu::c9a0b9d7-654a-4aef-b49f-599a0f675542" providerId="AD" clId="Web-{73CADB75-188B-16BF-5CE8-0027FD66AE64}" dt="2023-07-29T22:52:59.413" v="453"/>
          <ac:picMkLst>
            <pc:docMk/>
            <pc:sldMk cId="2031660977" sldId="334"/>
            <ac:picMk id="9" creationId="{20B50C19-DBAC-A4AC-C792-6C19A9C48B37}"/>
          </ac:picMkLst>
        </pc:picChg>
        <pc:picChg chg="add mod">
          <ac:chgData name="Meghwal, Nitisha" userId="S::nxm200024@utdallas.edu::c9a0b9d7-654a-4aef-b49f-599a0f675542" providerId="AD" clId="Web-{73CADB75-188B-16BF-5CE8-0027FD66AE64}" dt="2023-07-29T22:57:27.704" v="508" actId="14100"/>
          <ac:picMkLst>
            <pc:docMk/>
            <pc:sldMk cId="2031660977" sldId="334"/>
            <ac:picMk id="10" creationId="{F1313BA9-A283-5EAC-DB90-55CFDF7784F7}"/>
          </ac:picMkLst>
        </pc:picChg>
      </pc:sldChg>
      <pc:sldChg chg="addSp delSp modSp add ord replId delAnim">
        <pc:chgData name="Meghwal, Nitisha" userId="S::nxm200024@utdallas.edu::c9a0b9d7-654a-4aef-b49f-599a0f675542" providerId="AD" clId="Web-{73CADB75-188B-16BF-5CE8-0027FD66AE64}" dt="2023-07-29T23:07:29.428" v="785" actId="1076"/>
        <pc:sldMkLst>
          <pc:docMk/>
          <pc:sldMk cId="902056871" sldId="336"/>
        </pc:sldMkLst>
        <pc:spChg chg="mod">
          <ac:chgData name="Meghwal, Nitisha" userId="S::nxm200024@utdallas.edu::c9a0b9d7-654a-4aef-b49f-599a0f675542" providerId="AD" clId="Web-{73CADB75-188B-16BF-5CE8-0027FD66AE64}" dt="2023-07-29T22:53:50.478" v="479" actId="20577"/>
          <ac:spMkLst>
            <pc:docMk/>
            <pc:sldMk cId="902056871" sldId="336"/>
            <ac:spMk id="50" creationId="{B5DD4E10-BE0F-0E52-D079-94CD09957BF7}"/>
          </ac:spMkLst>
        </pc:spChg>
        <pc:spChg chg="add mod">
          <ac:chgData name="Meghwal, Nitisha" userId="S::nxm200024@utdallas.edu::c9a0b9d7-654a-4aef-b49f-599a0f675542" providerId="AD" clId="Web-{73CADB75-188B-16BF-5CE8-0027FD66AE64}" dt="2023-07-29T23:07:29.428" v="785" actId="1076"/>
          <ac:spMkLst>
            <pc:docMk/>
            <pc:sldMk cId="902056871" sldId="336"/>
            <ac:spMk id="264" creationId="{C809119C-89F5-D255-47FE-E17B27B7386A}"/>
          </ac:spMkLst>
        </pc:spChg>
        <pc:graphicFrameChg chg="del">
          <ac:chgData name="Meghwal, Nitisha" userId="S::nxm200024@utdallas.edu::c9a0b9d7-654a-4aef-b49f-599a0f675542" providerId="AD" clId="Web-{73CADB75-188B-16BF-5CE8-0027FD66AE64}" dt="2023-07-29T22:53:58.790" v="480"/>
          <ac:graphicFrameMkLst>
            <pc:docMk/>
            <pc:sldMk cId="902056871" sldId="336"/>
            <ac:graphicFrameMk id="289" creationId="{0DA7581D-6FCC-CD6A-D0DB-A31A61092486}"/>
          </ac:graphicFrameMkLst>
        </pc:graphicFrameChg>
        <pc:picChg chg="add mod">
          <ac:chgData name="Meghwal, Nitisha" userId="S::nxm200024@utdallas.edu::c9a0b9d7-654a-4aef-b49f-599a0f675542" providerId="AD" clId="Web-{73CADB75-188B-16BF-5CE8-0027FD66AE64}" dt="2023-07-29T22:55:55.388" v="488" actId="14100"/>
          <ac:picMkLst>
            <pc:docMk/>
            <pc:sldMk cId="902056871" sldId="336"/>
            <ac:picMk id="262" creationId="{2EAA6480-A13E-88DA-59EB-F742B8F93A29}"/>
          </ac:picMkLst>
        </pc:picChg>
        <pc:picChg chg="add mod">
          <ac:chgData name="Meghwal, Nitisha" userId="S::nxm200024@utdallas.edu::c9a0b9d7-654a-4aef-b49f-599a0f675542" providerId="AD" clId="Web-{73CADB75-188B-16BF-5CE8-0027FD66AE64}" dt="2023-07-29T22:55:47.904" v="487" actId="14100"/>
          <ac:picMkLst>
            <pc:docMk/>
            <pc:sldMk cId="902056871" sldId="336"/>
            <ac:picMk id="263" creationId="{1700AB10-F28B-8761-3506-C209B2013CED}"/>
          </ac:picMkLst>
        </pc:picChg>
      </pc:sldChg>
    </pc:docChg>
  </pc:docChgLst>
  <pc:docChgLst>
    <pc:chgData name="Meghwal, Nitisha" userId="S::nxm200024@utdallas.edu::c9a0b9d7-654a-4aef-b49f-599a0f675542" providerId="AD" clId="Web-{267AA342-1678-2CCD-3511-2EBB6CB63B7F}"/>
    <pc:docChg chg="addSld delSld modSld sldOrd">
      <pc:chgData name="Meghwal, Nitisha" userId="S::nxm200024@utdallas.edu::c9a0b9d7-654a-4aef-b49f-599a0f675542" providerId="AD" clId="Web-{267AA342-1678-2CCD-3511-2EBB6CB63B7F}" dt="2023-07-29T18:25:40.938" v="171" actId="14100"/>
      <pc:docMkLst>
        <pc:docMk/>
      </pc:docMkLst>
      <pc:sldChg chg="addSp delSp modSp del">
        <pc:chgData name="Meghwal, Nitisha" userId="S::nxm200024@utdallas.edu::c9a0b9d7-654a-4aef-b49f-599a0f675542" providerId="AD" clId="Web-{267AA342-1678-2CCD-3511-2EBB6CB63B7F}" dt="2023-07-29T18:08:31.679" v="21"/>
        <pc:sldMkLst>
          <pc:docMk/>
          <pc:sldMk cId="3567634495" sldId="313"/>
        </pc:sldMkLst>
        <pc:spChg chg="del">
          <ac:chgData name="Meghwal, Nitisha" userId="S::nxm200024@utdallas.edu::c9a0b9d7-654a-4aef-b49f-599a0f675542" providerId="AD" clId="Web-{267AA342-1678-2CCD-3511-2EBB6CB63B7F}" dt="2023-07-29T18:06:00.829" v="0"/>
          <ac:spMkLst>
            <pc:docMk/>
            <pc:sldMk cId="3567634495" sldId="313"/>
            <ac:spMk id="2" creationId="{AB2AA203-E3E0-DDD8-6C4A-135DC861D1CF}"/>
          </ac:spMkLst>
        </pc:spChg>
        <pc:picChg chg="add mod ord">
          <ac:chgData name="Meghwal, Nitisha" userId="S::nxm200024@utdallas.edu::c9a0b9d7-654a-4aef-b49f-599a0f675542" providerId="AD" clId="Web-{267AA342-1678-2CCD-3511-2EBB6CB63B7F}" dt="2023-07-29T18:06:00.829" v="0"/>
          <ac:picMkLst>
            <pc:docMk/>
            <pc:sldMk cId="3567634495" sldId="313"/>
            <ac:picMk id="5" creationId="{015BEE6A-F12E-B1A9-5136-3F605EFACDB5}"/>
          </ac:picMkLst>
        </pc:picChg>
      </pc:sldChg>
      <pc:sldChg chg="addSp delSp modSp add del mod ord replId modClrScheme chgLayout">
        <pc:chgData name="Meghwal, Nitisha" userId="S::nxm200024@utdallas.edu::c9a0b9d7-654a-4aef-b49f-599a0f675542" providerId="AD" clId="Web-{267AA342-1678-2CCD-3511-2EBB6CB63B7F}" dt="2023-07-29T18:09:52.651" v="30" actId="20577"/>
        <pc:sldMkLst>
          <pc:docMk/>
          <pc:sldMk cId="1867376656" sldId="318"/>
        </pc:sldMkLst>
        <pc:spChg chg="mod">
          <ac:chgData name="Meghwal, Nitisha" userId="S::nxm200024@utdallas.edu::c9a0b9d7-654a-4aef-b49f-599a0f675542" providerId="AD" clId="Web-{267AA342-1678-2CCD-3511-2EBB6CB63B7F}" dt="2023-07-29T18:07:23.083" v="11" actId="20577"/>
          <ac:spMkLst>
            <pc:docMk/>
            <pc:sldMk cId="1867376656" sldId="318"/>
            <ac:spMk id="3" creationId="{8A80587D-222B-3E64-8451-7DA135E28E0E}"/>
          </ac:spMkLst>
        </pc:spChg>
        <pc:spChg chg="mod">
          <ac:chgData name="Meghwal, Nitisha" userId="S::nxm200024@utdallas.edu::c9a0b9d7-654a-4aef-b49f-599a0f675542" providerId="AD" clId="Web-{267AA342-1678-2CCD-3511-2EBB6CB63B7F}" dt="2023-07-29T18:09:52.651" v="30" actId="20577"/>
          <ac:spMkLst>
            <pc:docMk/>
            <pc:sldMk cId="1867376656" sldId="318"/>
            <ac:spMk id="5" creationId="{47F9656B-4CEB-3545-3C3D-F3AC01418CE8}"/>
          </ac:spMkLst>
        </pc:spChg>
        <pc:spChg chg="add del mod">
          <ac:chgData name="Meghwal, Nitisha" userId="S::nxm200024@utdallas.edu::c9a0b9d7-654a-4aef-b49f-599a0f675542" providerId="AD" clId="Web-{267AA342-1678-2CCD-3511-2EBB6CB63B7F}" dt="2023-07-29T18:08:01.772" v="16"/>
          <ac:spMkLst>
            <pc:docMk/>
            <pc:sldMk cId="1867376656" sldId="318"/>
            <ac:spMk id="11" creationId="{EE41AA19-C4FC-980B-4D13-E223E1FE3084}"/>
          </ac:spMkLst>
        </pc:spChg>
        <pc:spChg chg="add del mod">
          <ac:chgData name="Meghwal, Nitisha" userId="S::nxm200024@utdallas.edu::c9a0b9d7-654a-4aef-b49f-599a0f675542" providerId="AD" clId="Web-{267AA342-1678-2CCD-3511-2EBB6CB63B7F}" dt="2023-07-29T18:08:45.836" v="24"/>
          <ac:spMkLst>
            <pc:docMk/>
            <pc:sldMk cId="1867376656" sldId="318"/>
            <ac:spMk id="16" creationId="{EE41AA19-C4FC-980B-4D13-E223E1FE3084}"/>
          </ac:spMkLst>
        </pc:spChg>
        <pc:spChg chg="add del mod">
          <ac:chgData name="Meghwal, Nitisha" userId="S::nxm200024@utdallas.edu::c9a0b9d7-654a-4aef-b49f-599a0f675542" providerId="AD" clId="Web-{267AA342-1678-2CCD-3511-2EBB6CB63B7F}" dt="2023-07-29T18:08:45.836" v="23"/>
          <ac:spMkLst>
            <pc:docMk/>
            <pc:sldMk cId="1867376656" sldId="318"/>
            <ac:spMk id="21" creationId="{B228154D-CB40-D026-0154-9FE750EB525A}"/>
          </ac:spMkLst>
        </pc:spChg>
        <pc:spChg chg="add del mod">
          <ac:chgData name="Meghwal, Nitisha" userId="S::nxm200024@utdallas.edu::c9a0b9d7-654a-4aef-b49f-599a0f675542" providerId="AD" clId="Web-{267AA342-1678-2CCD-3511-2EBB6CB63B7F}" dt="2023-07-29T18:08:45.836" v="23"/>
          <ac:spMkLst>
            <pc:docMk/>
            <pc:sldMk cId="1867376656" sldId="318"/>
            <ac:spMk id="23" creationId="{978805E9-8E4C-60A8-30BA-67B222A889E2}"/>
          </ac:spMkLst>
        </pc:spChg>
        <pc:spChg chg="add del mod">
          <ac:chgData name="Meghwal, Nitisha" userId="S::nxm200024@utdallas.edu::c9a0b9d7-654a-4aef-b49f-599a0f675542" providerId="AD" clId="Web-{267AA342-1678-2CCD-3511-2EBB6CB63B7F}" dt="2023-07-29T18:08:45.836" v="23"/>
          <ac:spMkLst>
            <pc:docMk/>
            <pc:sldMk cId="1867376656" sldId="318"/>
            <ac:spMk id="25" creationId="{6BE24ED9-27F7-2FCB-68C0-09CCD0CDDE2E}"/>
          </ac:spMkLst>
        </pc:spChg>
        <pc:spChg chg="add mod">
          <ac:chgData name="Meghwal, Nitisha" userId="S::nxm200024@utdallas.edu::c9a0b9d7-654a-4aef-b49f-599a0f675542" providerId="AD" clId="Web-{267AA342-1678-2CCD-3511-2EBB6CB63B7F}" dt="2023-07-29T18:09:36.244" v="27"/>
          <ac:spMkLst>
            <pc:docMk/>
            <pc:sldMk cId="1867376656" sldId="318"/>
            <ac:spMk id="27" creationId="{D7C7D4DF-9963-7BC8-2360-79DD8F62E034}"/>
          </ac:spMkLst>
        </pc:spChg>
        <pc:picChg chg="add del mod">
          <ac:chgData name="Meghwal, Nitisha" userId="S::nxm200024@utdallas.edu::c9a0b9d7-654a-4aef-b49f-599a0f675542" providerId="AD" clId="Web-{267AA342-1678-2CCD-3511-2EBB6CB63B7F}" dt="2023-07-29T18:07:42.083" v="14"/>
          <ac:picMkLst>
            <pc:docMk/>
            <pc:sldMk cId="1867376656" sldId="318"/>
            <ac:picMk id="4" creationId="{6E45EBB4-F6D9-B816-F74A-8B6FC282C6C3}"/>
          </ac:picMkLst>
        </pc:picChg>
        <pc:picChg chg="add del">
          <ac:chgData name="Meghwal, Nitisha" userId="S::nxm200024@utdallas.edu::c9a0b9d7-654a-4aef-b49f-599a0f675542" providerId="AD" clId="Web-{267AA342-1678-2CCD-3511-2EBB6CB63B7F}" dt="2023-07-29T18:08:01.772" v="16"/>
          <ac:picMkLst>
            <pc:docMk/>
            <pc:sldMk cId="1867376656" sldId="318"/>
            <ac:picMk id="7" creationId="{69BB1ABD-58A1-0609-529D-B684855551BD}"/>
          </ac:picMkLst>
        </pc:picChg>
        <pc:picChg chg="add del">
          <ac:chgData name="Meghwal, Nitisha" userId="S::nxm200024@utdallas.edu::c9a0b9d7-654a-4aef-b49f-599a0f675542" providerId="AD" clId="Web-{267AA342-1678-2CCD-3511-2EBB6CB63B7F}" dt="2023-07-29T18:08:06.522" v="18"/>
          <ac:picMkLst>
            <pc:docMk/>
            <pc:sldMk cId="1867376656" sldId="318"/>
            <ac:picMk id="13" creationId="{456D3BF4-578D-F820-F774-DC9C3C4E740E}"/>
          </ac:picMkLst>
        </pc:picChg>
        <pc:picChg chg="add mod ord">
          <ac:chgData name="Meghwal, Nitisha" userId="S::nxm200024@utdallas.edu::c9a0b9d7-654a-4aef-b49f-599a0f675542" providerId="AD" clId="Web-{267AA342-1678-2CCD-3511-2EBB6CB63B7F}" dt="2023-07-29T18:09:36.244" v="27"/>
          <ac:picMkLst>
            <pc:docMk/>
            <pc:sldMk cId="1867376656" sldId="318"/>
            <ac:picMk id="15" creationId="{69BB1ABD-58A1-0609-529D-B684855551BD}"/>
          </ac:picMkLst>
        </pc:picChg>
        <pc:picChg chg="del">
          <ac:chgData name="Meghwal, Nitisha" userId="S::nxm200024@utdallas.edu::c9a0b9d7-654a-4aef-b49f-599a0f675542" providerId="AD" clId="Web-{267AA342-1678-2CCD-3511-2EBB6CB63B7F}" dt="2023-07-29T18:06:56.879" v="5"/>
          <ac:picMkLst>
            <pc:docMk/>
            <pc:sldMk cId="1867376656" sldId="318"/>
            <ac:picMk id="1026" creationId="{24BFB45A-F794-093F-5FA6-8EBA715426F5}"/>
          </ac:picMkLst>
        </pc:picChg>
      </pc:sldChg>
      <pc:sldChg chg="addSp delSp modSp add replId">
        <pc:chgData name="Meghwal, Nitisha" userId="S::nxm200024@utdallas.edu::c9a0b9d7-654a-4aef-b49f-599a0f675542" providerId="AD" clId="Web-{267AA342-1678-2CCD-3511-2EBB6CB63B7F}" dt="2023-07-29T18:12:08.093" v="54" actId="20577"/>
        <pc:sldMkLst>
          <pc:docMk/>
          <pc:sldMk cId="4008018952" sldId="319"/>
        </pc:sldMkLst>
        <pc:spChg chg="mod">
          <ac:chgData name="Meghwal, Nitisha" userId="S::nxm200024@utdallas.edu::c9a0b9d7-654a-4aef-b49f-599a0f675542" providerId="AD" clId="Web-{267AA342-1678-2CCD-3511-2EBB6CB63B7F}" dt="2023-07-29T18:12:08.093" v="54" actId="20577"/>
          <ac:spMkLst>
            <pc:docMk/>
            <pc:sldMk cId="4008018952" sldId="319"/>
            <ac:spMk id="5" creationId="{47F9656B-4CEB-3545-3C3D-F3AC01418CE8}"/>
          </ac:spMkLst>
        </pc:spChg>
        <pc:spChg chg="del">
          <ac:chgData name="Meghwal, Nitisha" userId="S::nxm200024@utdallas.edu::c9a0b9d7-654a-4aef-b49f-599a0f675542" providerId="AD" clId="Web-{267AA342-1678-2CCD-3511-2EBB6CB63B7F}" dt="2023-07-29T18:11:42.811" v="43"/>
          <ac:spMkLst>
            <pc:docMk/>
            <pc:sldMk cId="4008018952" sldId="319"/>
            <ac:spMk id="16" creationId="{EE41AA19-C4FC-980B-4D13-E223E1FE3084}"/>
          </ac:spMkLst>
        </pc:spChg>
        <pc:spChg chg="add">
          <ac:chgData name="Meghwal, Nitisha" userId="S::nxm200024@utdallas.edu::c9a0b9d7-654a-4aef-b49f-599a0f675542" providerId="AD" clId="Web-{267AA342-1678-2CCD-3511-2EBB6CB63B7F}" dt="2023-07-29T18:11:42.811" v="43"/>
          <ac:spMkLst>
            <pc:docMk/>
            <pc:sldMk cId="4008018952" sldId="319"/>
            <ac:spMk id="22" creationId="{862C1B66-C037-6F53-3379-F12DEAF1B3AD}"/>
          </ac:spMkLst>
        </pc:spChg>
        <pc:picChg chg="del">
          <ac:chgData name="Meghwal, Nitisha" userId="S::nxm200024@utdallas.edu::c9a0b9d7-654a-4aef-b49f-599a0f675542" providerId="AD" clId="Web-{267AA342-1678-2CCD-3511-2EBB6CB63B7F}" dt="2023-07-29T18:11:27.951" v="42"/>
          <ac:picMkLst>
            <pc:docMk/>
            <pc:sldMk cId="4008018952" sldId="319"/>
            <ac:picMk id="15" creationId="{69BB1ABD-58A1-0609-529D-B684855551BD}"/>
          </ac:picMkLst>
        </pc:picChg>
        <pc:picChg chg="add">
          <ac:chgData name="Meghwal, Nitisha" userId="S::nxm200024@utdallas.edu::c9a0b9d7-654a-4aef-b49f-599a0f675542" providerId="AD" clId="Web-{267AA342-1678-2CCD-3511-2EBB6CB63B7F}" dt="2023-07-29T18:11:42.811" v="43"/>
          <ac:picMkLst>
            <pc:docMk/>
            <pc:sldMk cId="4008018952" sldId="319"/>
            <ac:picMk id="18" creationId="{2AF44530-E5D1-9980-BE18-076F1F5A09AA}"/>
          </ac:picMkLst>
        </pc:picChg>
      </pc:sldChg>
      <pc:sldChg chg="add replId">
        <pc:chgData name="Meghwal, Nitisha" userId="S::nxm200024@utdallas.edu::c9a0b9d7-654a-4aef-b49f-599a0f675542" providerId="AD" clId="Web-{267AA342-1678-2CCD-3511-2EBB6CB63B7F}" dt="2023-07-29T18:10:34.683" v="31"/>
        <pc:sldMkLst>
          <pc:docMk/>
          <pc:sldMk cId="3827379404" sldId="320"/>
        </pc:sldMkLst>
      </pc:sldChg>
      <pc:sldChg chg="addSp delSp modSp add replId">
        <pc:chgData name="Meghwal, Nitisha" userId="S::nxm200024@utdallas.edu::c9a0b9d7-654a-4aef-b49f-599a0f675542" providerId="AD" clId="Web-{267AA342-1678-2CCD-3511-2EBB6CB63B7F}" dt="2023-07-29T18:20:56.740" v="144" actId="20577"/>
        <pc:sldMkLst>
          <pc:docMk/>
          <pc:sldMk cId="3113460872" sldId="321"/>
        </pc:sldMkLst>
        <pc:spChg chg="mod">
          <ac:chgData name="Meghwal, Nitisha" userId="S::nxm200024@utdallas.edu::c9a0b9d7-654a-4aef-b49f-599a0f675542" providerId="AD" clId="Web-{267AA342-1678-2CCD-3511-2EBB6CB63B7F}" dt="2023-07-29T18:14:54.349" v="72" actId="20577"/>
          <ac:spMkLst>
            <pc:docMk/>
            <pc:sldMk cId="3113460872" sldId="321"/>
            <ac:spMk id="5" creationId="{47F9656B-4CEB-3545-3C3D-F3AC01418CE8}"/>
          </ac:spMkLst>
        </pc:spChg>
        <pc:graphicFrameChg chg="add mod modGraphic">
          <ac:chgData name="Meghwal, Nitisha" userId="S::nxm200024@utdallas.edu::c9a0b9d7-654a-4aef-b49f-599a0f675542" providerId="AD" clId="Web-{267AA342-1678-2CCD-3511-2EBB6CB63B7F}" dt="2023-07-29T18:20:56.740" v="144" actId="20577"/>
          <ac:graphicFrameMkLst>
            <pc:docMk/>
            <pc:sldMk cId="3113460872" sldId="321"/>
            <ac:graphicFrameMk id="2" creationId="{C3CC6E3B-4DB9-EE33-5942-CE7D69B7F81E}"/>
          </ac:graphicFrameMkLst>
        </pc:graphicFrameChg>
        <pc:picChg chg="add del">
          <ac:chgData name="Meghwal, Nitisha" userId="S::nxm200024@utdallas.edu::c9a0b9d7-654a-4aef-b49f-599a0f675542" providerId="AD" clId="Web-{267AA342-1678-2CCD-3511-2EBB6CB63B7F}" dt="2023-07-29T18:15:32.868" v="74"/>
          <ac:picMkLst>
            <pc:docMk/>
            <pc:sldMk cId="3113460872" sldId="321"/>
            <ac:picMk id="15" creationId="{69BB1ABD-58A1-0609-529D-B684855551BD}"/>
          </ac:picMkLst>
        </pc:picChg>
      </pc:sldChg>
      <pc:sldChg chg="addSp delSp modSp add replId">
        <pc:chgData name="Meghwal, Nitisha" userId="S::nxm200024@utdallas.edu::c9a0b9d7-654a-4aef-b49f-599a0f675542" providerId="AD" clId="Web-{267AA342-1678-2CCD-3511-2EBB6CB63B7F}" dt="2023-07-29T18:23:52.121" v="156"/>
        <pc:sldMkLst>
          <pc:docMk/>
          <pc:sldMk cId="1496487352" sldId="322"/>
        </pc:sldMkLst>
        <pc:graphicFrameChg chg="add del mod modGraphic">
          <ac:chgData name="Meghwal, Nitisha" userId="S::nxm200024@utdallas.edu::c9a0b9d7-654a-4aef-b49f-599a0f675542" providerId="AD" clId="Web-{267AA342-1678-2CCD-3511-2EBB6CB63B7F}" dt="2023-07-29T18:18:27.125" v="123"/>
          <ac:graphicFrameMkLst>
            <pc:docMk/>
            <pc:sldMk cId="1496487352" sldId="322"/>
            <ac:graphicFrameMk id="2" creationId="{ED0EFF28-6CF7-F3EF-DC63-2B7596146E83}"/>
          </ac:graphicFrameMkLst>
        </pc:graphicFrameChg>
        <pc:graphicFrameChg chg="add del mod modGraphic">
          <ac:chgData name="Meghwal, Nitisha" userId="S::nxm200024@utdallas.edu::c9a0b9d7-654a-4aef-b49f-599a0f675542" providerId="AD" clId="Web-{267AA342-1678-2CCD-3511-2EBB6CB63B7F}" dt="2023-07-29T18:23:52.121" v="156"/>
          <ac:graphicFrameMkLst>
            <pc:docMk/>
            <pc:sldMk cId="1496487352" sldId="322"/>
            <ac:graphicFrameMk id="20" creationId="{DEC1FB90-1444-C613-A25C-452CE9D0D5C7}"/>
          </ac:graphicFrameMkLst>
        </pc:graphicFrameChg>
        <pc:picChg chg="del">
          <ac:chgData name="Meghwal, Nitisha" userId="S::nxm200024@utdallas.edu::c9a0b9d7-654a-4aef-b49f-599a0f675542" providerId="AD" clId="Web-{267AA342-1678-2CCD-3511-2EBB6CB63B7F}" dt="2023-07-29T18:17:49.576" v="121"/>
          <ac:picMkLst>
            <pc:docMk/>
            <pc:sldMk cId="1496487352" sldId="322"/>
            <ac:picMk id="15" creationId="{69BB1ABD-58A1-0609-529D-B684855551BD}"/>
          </ac:picMkLst>
        </pc:picChg>
      </pc:sldChg>
      <pc:sldChg chg="addSp delSp modSp add mod ord replId setBg modClrScheme chgLayout">
        <pc:chgData name="Meghwal, Nitisha" userId="S::nxm200024@utdallas.edu::c9a0b9d7-654a-4aef-b49f-599a0f675542" providerId="AD" clId="Web-{267AA342-1678-2CCD-3511-2EBB6CB63B7F}" dt="2023-07-29T18:25:40.938" v="171" actId="14100"/>
        <pc:sldMkLst>
          <pc:docMk/>
          <pc:sldMk cId="3691846618" sldId="323"/>
        </pc:sldMkLst>
        <pc:spChg chg="mod">
          <ac:chgData name="Meghwal, Nitisha" userId="S::nxm200024@utdallas.edu::c9a0b9d7-654a-4aef-b49f-599a0f675542" providerId="AD" clId="Web-{267AA342-1678-2CCD-3511-2EBB6CB63B7F}" dt="2023-07-29T18:24:56.045" v="161"/>
          <ac:spMkLst>
            <pc:docMk/>
            <pc:sldMk cId="3691846618" sldId="323"/>
            <ac:spMk id="3" creationId="{8D0BEB88-12D3-41F1-B6BA-706EF7480FD3}"/>
          </ac:spMkLst>
        </pc:spChg>
        <pc:spChg chg="del">
          <ac:chgData name="Meghwal, Nitisha" userId="S::nxm200024@utdallas.edu::c9a0b9d7-654a-4aef-b49f-599a0f675542" providerId="AD" clId="Web-{267AA342-1678-2CCD-3511-2EBB6CB63B7F}" dt="2023-07-29T18:23:38.105" v="155"/>
          <ac:spMkLst>
            <pc:docMk/>
            <pc:sldMk cId="3691846618" sldId="323"/>
            <ac:spMk id="4" creationId="{DE89E3E8-92B1-015F-1E87-CBE446082733}"/>
          </ac:spMkLst>
        </pc:spChg>
        <pc:spChg chg="add del">
          <ac:chgData name="Meghwal, Nitisha" userId="S::nxm200024@utdallas.edu::c9a0b9d7-654a-4aef-b49f-599a0f675542" providerId="AD" clId="Web-{267AA342-1678-2CCD-3511-2EBB6CB63B7F}" dt="2023-07-29T18:24:56.045" v="161"/>
          <ac:spMkLst>
            <pc:docMk/>
            <pc:sldMk cId="3691846618" sldId="323"/>
            <ac:spMk id="11" creationId="{86FF76B9-219D-4469-AF87-0236D29032F1}"/>
          </ac:spMkLst>
        </pc:spChg>
        <pc:spChg chg="add del">
          <ac:chgData name="Meghwal, Nitisha" userId="S::nxm200024@utdallas.edu::c9a0b9d7-654a-4aef-b49f-599a0f675542" providerId="AD" clId="Web-{267AA342-1678-2CCD-3511-2EBB6CB63B7F}" dt="2023-07-29T18:24:56.045" v="161"/>
          <ac:spMkLst>
            <pc:docMk/>
            <pc:sldMk cId="3691846618" sldId="323"/>
            <ac:spMk id="13" creationId="{2E80C965-DB6D-4F81-9E9E-B027384D0BD6}"/>
          </ac:spMkLst>
        </pc:spChg>
        <pc:spChg chg="add del">
          <ac:chgData name="Meghwal, Nitisha" userId="S::nxm200024@utdallas.edu::c9a0b9d7-654a-4aef-b49f-599a0f675542" providerId="AD" clId="Web-{267AA342-1678-2CCD-3511-2EBB6CB63B7F}" dt="2023-07-29T18:24:56.045" v="161"/>
          <ac:spMkLst>
            <pc:docMk/>
            <pc:sldMk cId="3691846618" sldId="323"/>
            <ac:spMk id="15" creationId="{633C5E46-DAC5-4661-9C87-22B08E2A512F}"/>
          </ac:spMkLst>
        </pc:spChg>
        <pc:spChg chg="add del mod">
          <ac:chgData name="Meghwal, Nitisha" userId="S::nxm200024@utdallas.edu::c9a0b9d7-654a-4aef-b49f-599a0f675542" providerId="AD" clId="Web-{267AA342-1678-2CCD-3511-2EBB6CB63B7F}" dt="2023-07-29T18:24:56.045" v="161"/>
          <ac:spMkLst>
            <pc:docMk/>
            <pc:sldMk cId="3691846618" sldId="323"/>
            <ac:spMk id="23" creationId="{A1D59C9B-87EC-7C67-B394-1E6306850783}"/>
          </ac:spMkLst>
        </pc:spChg>
        <pc:grpChg chg="add del">
          <ac:chgData name="Meghwal, Nitisha" userId="S::nxm200024@utdallas.edu::c9a0b9d7-654a-4aef-b49f-599a0f675542" providerId="AD" clId="Web-{267AA342-1678-2CCD-3511-2EBB6CB63B7F}" dt="2023-07-29T18:24:56.045" v="161"/>
          <ac:grpSpMkLst>
            <pc:docMk/>
            <pc:sldMk cId="3691846618" sldId="323"/>
            <ac:grpSpMk id="12" creationId="{DB88BD78-87E1-424D-B479-C37D8E41B12E}"/>
          </ac:grpSpMkLst>
        </pc:grpChg>
        <pc:graphicFrameChg chg="add mod modGraphic">
          <ac:chgData name="Meghwal, Nitisha" userId="S::nxm200024@utdallas.edu::c9a0b9d7-654a-4aef-b49f-599a0f675542" providerId="AD" clId="Web-{267AA342-1678-2CCD-3511-2EBB6CB63B7F}" dt="2023-07-29T18:25:40.938" v="171" actId="14100"/>
          <ac:graphicFrameMkLst>
            <pc:docMk/>
            <pc:sldMk cId="3691846618" sldId="323"/>
            <ac:graphicFrameMk id="2" creationId="{1204C2C7-E880-C821-F4C5-9C5072B0FAD4}"/>
          </ac:graphicFrameMkLst>
        </pc:graphicFrameChg>
        <pc:picChg chg="del">
          <ac:chgData name="Meghwal, Nitisha" userId="S::nxm200024@utdallas.edu::c9a0b9d7-654a-4aef-b49f-599a0f675542" providerId="AD" clId="Web-{267AA342-1678-2CCD-3511-2EBB6CB63B7F}" dt="2023-07-29T18:23:26.651" v="152"/>
          <ac:picMkLst>
            <pc:docMk/>
            <pc:sldMk cId="3691846618" sldId="323"/>
            <ac:picMk id="7" creationId="{52C1083E-3390-6A7E-FE8B-1EBFD9CAFC0F}"/>
          </ac:picMkLst>
        </pc:picChg>
        <pc:picChg chg="del">
          <ac:chgData name="Meghwal, Nitisha" userId="S::nxm200024@utdallas.edu::c9a0b9d7-654a-4aef-b49f-599a0f675542" providerId="AD" clId="Web-{267AA342-1678-2CCD-3511-2EBB6CB63B7F}" dt="2023-07-29T18:23:27.276" v="153"/>
          <ac:picMkLst>
            <pc:docMk/>
            <pc:sldMk cId="3691846618" sldId="323"/>
            <ac:picMk id="8" creationId="{849AF638-8C35-0429-C33D-62851DE9C58E}"/>
          </ac:picMkLst>
        </pc:picChg>
        <pc:picChg chg="del">
          <ac:chgData name="Meghwal, Nitisha" userId="S::nxm200024@utdallas.edu::c9a0b9d7-654a-4aef-b49f-599a0f675542" providerId="AD" clId="Web-{267AA342-1678-2CCD-3511-2EBB6CB63B7F}" dt="2023-07-29T18:23:27.917" v="154"/>
          <ac:picMkLst>
            <pc:docMk/>
            <pc:sldMk cId="3691846618" sldId="323"/>
            <ac:picMk id="9" creationId="{7CC914CC-C2F6-59E2-0BF9-0B25482D0CE2}"/>
          </ac:picMkLst>
        </pc:picChg>
      </pc:sldChg>
    </pc:docChg>
  </pc:docChgLst>
  <pc:docChgLst>
    <pc:chgData name="Jain, Jay" userId="S::jxj220021@utdallas.edu::4f4d00c0-0e04-4142-a473-efe086ca08dc" providerId="AD" clId="Web-{A94EEC92-D2EC-4176-8001-9BF427FA9D2F}"/>
    <pc:docChg chg="addSld modSld">
      <pc:chgData name="Jain, Jay" userId="S::jxj220021@utdallas.edu::4f4d00c0-0e04-4142-a473-efe086ca08dc" providerId="AD" clId="Web-{A94EEC92-D2EC-4176-8001-9BF427FA9D2F}" dt="2023-08-06T00:25:33.751" v="173" actId="1076"/>
      <pc:docMkLst>
        <pc:docMk/>
      </pc:docMkLst>
      <pc:sldChg chg="addSp delSp modSp">
        <pc:chgData name="Jain, Jay" userId="S::jxj220021@utdallas.edu::4f4d00c0-0e04-4142-a473-efe086ca08dc" providerId="AD" clId="Web-{A94EEC92-D2EC-4176-8001-9BF427FA9D2F}" dt="2023-08-06T00:03:55.945" v="12" actId="1076"/>
        <pc:sldMkLst>
          <pc:docMk/>
          <pc:sldMk cId="701304567" sldId="333"/>
        </pc:sldMkLst>
        <pc:spChg chg="mod">
          <ac:chgData name="Jain, Jay" userId="S::jxj220021@utdallas.edu::4f4d00c0-0e04-4142-a473-efe086ca08dc" providerId="AD" clId="Web-{A94EEC92-D2EC-4176-8001-9BF427FA9D2F}" dt="2023-08-06T00:02:52.800" v="5"/>
          <ac:spMkLst>
            <pc:docMk/>
            <pc:sldMk cId="701304567" sldId="333"/>
            <ac:spMk id="2" creationId="{08964957-88EA-0046-0BE1-E923A578C895}"/>
          </ac:spMkLst>
        </pc:spChg>
        <pc:spChg chg="add del">
          <ac:chgData name="Jain, Jay" userId="S::jxj220021@utdallas.edu::4f4d00c0-0e04-4142-a473-efe086ca08dc" providerId="AD" clId="Web-{A94EEC92-D2EC-4176-8001-9BF427FA9D2F}" dt="2023-08-06T00:02:52.800" v="5"/>
          <ac:spMkLst>
            <pc:docMk/>
            <pc:sldMk cId="701304567" sldId="333"/>
            <ac:spMk id="10" creationId="{4411E7AD-C715-8C70-7A25-F7B7B2FC6FF2}"/>
          </ac:spMkLst>
        </pc:spChg>
        <pc:picChg chg="add mod">
          <ac:chgData name="Jain, Jay" userId="S::jxj220021@utdallas.edu::4f4d00c0-0e04-4142-a473-efe086ca08dc" providerId="AD" clId="Web-{A94EEC92-D2EC-4176-8001-9BF427FA9D2F}" dt="2023-08-06T00:03:09.849" v="8" actId="14100"/>
          <ac:picMkLst>
            <pc:docMk/>
            <pc:sldMk cId="701304567" sldId="333"/>
            <ac:picMk id="3" creationId="{76BBC7B5-27D7-F886-B3A5-773C79ADDA38}"/>
          </ac:picMkLst>
        </pc:picChg>
        <pc:picChg chg="add mod">
          <ac:chgData name="Jain, Jay" userId="S::jxj220021@utdallas.edu::4f4d00c0-0e04-4142-a473-efe086ca08dc" providerId="AD" clId="Web-{A94EEC92-D2EC-4176-8001-9BF427FA9D2F}" dt="2023-08-06T00:03:55.945" v="12" actId="1076"/>
          <ac:picMkLst>
            <pc:docMk/>
            <pc:sldMk cId="701304567" sldId="333"/>
            <ac:picMk id="4" creationId="{97D74FDF-7D98-EDC7-C30D-5691FCA7199D}"/>
          </ac:picMkLst>
        </pc:picChg>
        <pc:picChg chg="del">
          <ac:chgData name="Jain, Jay" userId="S::jxj220021@utdallas.edu::4f4d00c0-0e04-4142-a473-efe086ca08dc" providerId="AD" clId="Web-{A94EEC92-D2EC-4176-8001-9BF427FA9D2F}" dt="2023-08-06T00:02:01.689" v="0"/>
          <ac:picMkLst>
            <pc:docMk/>
            <pc:sldMk cId="701304567" sldId="333"/>
            <ac:picMk id="7" creationId="{8CC2111B-8B3F-D209-7D1A-9BE499123A39}"/>
          </ac:picMkLst>
        </pc:picChg>
        <pc:picChg chg="del mod ord">
          <ac:chgData name="Jain, Jay" userId="S::jxj220021@utdallas.edu::4f4d00c0-0e04-4142-a473-efe086ca08dc" providerId="AD" clId="Web-{A94EEC92-D2EC-4176-8001-9BF427FA9D2F}" dt="2023-08-06T00:03:00.222" v="6"/>
          <ac:picMkLst>
            <pc:docMk/>
            <pc:sldMk cId="701304567" sldId="333"/>
            <ac:picMk id="8" creationId="{3AE13D95-43A2-1FB4-9885-971C6A8EACBE}"/>
          </ac:picMkLst>
        </pc:picChg>
      </pc:sldChg>
      <pc:sldChg chg="addSp delSp modSp">
        <pc:chgData name="Jain, Jay" userId="S::jxj220021@utdallas.edu::4f4d00c0-0e04-4142-a473-efe086ca08dc" providerId="AD" clId="Web-{A94EEC92-D2EC-4176-8001-9BF427FA9D2F}" dt="2023-08-06T00:08:40.113" v="46" actId="20577"/>
        <pc:sldMkLst>
          <pc:docMk/>
          <pc:sldMk cId="2031660977" sldId="334"/>
        </pc:sldMkLst>
        <pc:spChg chg="mod">
          <ac:chgData name="Jain, Jay" userId="S::jxj220021@utdallas.edu::4f4d00c0-0e04-4142-a473-efe086ca08dc" providerId="AD" clId="Web-{A94EEC92-D2EC-4176-8001-9BF427FA9D2F}" dt="2023-08-06T00:08:40.113" v="46" actId="20577"/>
          <ac:spMkLst>
            <pc:docMk/>
            <pc:sldMk cId="2031660977" sldId="334"/>
            <ac:spMk id="11" creationId="{25C51FF9-EF89-CE24-07BD-DBFD61A9E5D4}"/>
          </ac:spMkLst>
        </pc:spChg>
        <pc:picChg chg="del">
          <ac:chgData name="Jain, Jay" userId="S::jxj220021@utdallas.edu::4f4d00c0-0e04-4142-a473-efe086ca08dc" providerId="AD" clId="Web-{A94EEC92-D2EC-4176-8001-9BF427FA9D2F}" dt="2023-08-06T00:06:45.935" v="13"/>
          <ac:picMkLst>
            <pc:docMk/>
            <pc:sldMk cId="2031660977" sldId="334"/>
            <ac:picMk id="3" creationId="{8F4D5B20-1260-F9B8-FA36-78B7F27A7DC2}"/>
          </ac:picMkLst>
        </pc:picChg>
        <pc:picChg chg="add mod">
          <ac:chgData name="Jain, Jay" userId="S::jxj220021@utdallas.edu::4f4d00c0-0e04-4142-a473-efe086ca08dc" providerId="AD" clId="Web-{A94EEC92-D2EC-4176-8001-9BF427FA9D2F}" dt="2023-08-06T00:07:52.315" v="24" actId="1076"/>
          <ac:picMkLst>
            <pc:docMk/>
            <pc:sldMk cId="2031660977" sldId="334"/>
            <ac:picMk id="4" creationId="{EE6B5585-B398-1BC3-E7EC-9BD066108058}"/>
          </ac:picMkLst>
        </pc:picChg>
        <pc:picChg chg="del">
          <ac:chgData name="Jain, Jay" userId="S::jxj220021@utdallas.edu::4f4d00c0-0e04-4142-a473-efe086ca08dc" providerId="AD" clId="Web-{A94EEC92-D2EC-4176-8001-9BF427FA9D2F}" dt="2023-08-06T00:06:57.250" v="16"/>
          <ac:picMkLst>
            <pc:docMk/>
            <pc:sldMk cId="2031660977" sldId="334"/>
            <ac:picMk id="5" creationId="{C995144F-188C-FE07-028B-3CCF3EBCAA72}"/>
          </ac:picMkLst>
        </pc:picChg>
        <pc:picChg chg="add">
          <ac:chgData name="Jain, Jay" userId="S::jxj220021@utdallas.edu::4f4d00c0-0e04-4142-a473-efe086ca08dc" providerId="AD" clId="Web-{A94EEC92-D2EC-4176-8001-9BF427FA9D2F}" dt="2023-08-06T00:07:02.766" v="17"/>
          <ac:picMkLst>
            <pc:docMk/>
            <pc:sldMk cId="2031660977" sldId="334"/>
            <ac:picMk id="7" creationId="{B920D3CA-4717-052B-0DD8-40C3F8191B1D}"/>
          </ac:picMkLst>
        </pc:picChg>
      </pc:sldChg>
      <pc:sldChg chg="addSp delSp modSp">
        <pc:chgData name="Jain, Jay" userId="S::jxj220021@utdallas.edu::4f4d00c0-0e04-4142-a473-efe086ca08dc" providerId="AD" clId="Web-{A94EEC92-D2EC-4176-8001-9BF427FA9D2F}" dt="2023-08-06T00:16:34.474" v="128" actId="20577"/>
        <pc:sldMkLst>
          <pc:docMk/>
          <pc:sldMk cId="902056871" sldId="336"/>
        </pc:sldMkLst>
        <pc:spChg chg="mod">
          <ac:chgData name="Jain, Jay" userId="S::jxj220021@utdallas.edu::4f4d00c0-0e04-4142-a473-efe086ca08dc" providerId="AD" clId="Web-{A94EEC92-D2EC-4176-8001-9BF427FA9D2F}" dt="2023-08-06T00:16:34.474" v="128" actId="20577"/>
          <ac:spMkLst>
            <pc:docMk/>
            <pc:sldMk cId="902056871" sldId="336"/>
            <ac:spMk id="264" creationId="{C809119C-89F5-D255-47FE-E17B27B7386A}"/>
          </ac:spMkLst>
        </pc:spChg>
        <pc:picChg chg="del">
          <ac:chgData name="Jain, Jay" userId="S::jxj220021@utdallas.edu::4f4d00c0-0e04-4142-a473-efe086ca08dc" providerId="AD" clId="Web-{A94EEC92-D2EC-4176-8001-9BF427FA9D2F}" dt="2023-08-06T00:14:54.846" v="59"/>
          <ac:picMkLst>
            <pc:docMk/>
            <pc:sldMk cId="902056871" sldId="336"/>
            <ac:picMk id="2" creationId="{87AC5D9A-AE42-3A2B-B50F-8157AE11A930}"/>
          </ac:picMkLst>
        </pc:picChg>
        <pc:picChg chg="del">
          <ac:chgData name="Jain, Jay" userId="S::jxj220021@utdallas.edu::4f4d00c0-0e04-4142-a473-efe086ca08dc" providerId="AD" clId="Web-{A94EEC92-D2EC-4176-8001-9BF427FA9D2F}" dt="2023-08-06T00:13:52.578" v="54"/>
          <ac:picMkLst>
            <pc:docMk/>
            <pc:sldMk cId="902056871" sldId="336"/>
            <ac:picMk id="4" creationId="{B7BA6578-C0CA-EBF3-CABC-67D7AA20FBB9}"/>
          </ac:picMkLst>
        </pc:picChg>
        <pc:picChg chg="add mod">
          <ac:chgData name="Jain, Jay" userId="S::jxj220021@utdallas.edu::4f4d00c0-0e04-4142-a473-efe086ca08dc" providerId="AD" clId="Web-{A94EEC92-D2EC-4176-8001-9BF427FA9D2F}" dt="2023-08-06T00:14:15.860" v="58" actId="1076"/>
          <ac:picMkLst>
            <pc:docMk/>
            <pc:sldMk cId="902056871" sldId="336"/>
            <ac:picMk id="5" creationId="{DB72CC0D-0C77-E307-D1BF-4F1425BF40DD}"/>
          </ac:picMkLst>
        </pc:picChg>
        <pc:picChg chg="add mod">
          <ac:chgData name="Jain, Jay" userId="S::jxj220021@utdallas.edu::4f4d00c0-0e04-4142-a473-efe086ca08dc" providerId="AD" clId="Web-{A94EEC92-D2EC-4176-8001-9BF427FA9D2F}" dt="2023-08-06T00:15:07.362" v="62" actId="14100"/>
          <ac:picMkLst>
            <pc:docMk/>
            <pc:sldMk cId="902056871" sldId="336"/>
            <ac:picMk id="6" creationId="{EE0E5364-D74F-E90A-87F9-B20DE6E98A9A}"/>
          </ac:picMkLst>
        </pc:picChg>
      </pc:sldChg>
      <pc:sldChg chg="addSp delSp modSp">
        <pc:chgData name="Jain, Jay" userId="S::jxj220021@utdallas.edu::4f4d00c0-0e04-4142-a473-efe086ca08dc" providerId="AD" clId="Web-{A94EEC92-D2EC-4176-8001-9BF427FA9D2F}" dt="2023-08-06T00:18:48.625" v="135" actId="1076"/>
        <pc:sldMkLst>
          <pc:docMk/>
          <pc:sldMk cId="1332672547" sldId="344"/>
        </pc:sldMkLst>
        <pc:spChg chg="del">
          <ac:chgData name="Jain, Jay" userId="S::jxj220021@utdallas.edu::4f4d00c0-0e04-4142-a473-efe086ca08dc" providerId="AD" clId="Web-{A94EEC92-D2EC-4176-8001-9BF427FA9D2F}" dt="2023-08-06T00:18:34.796" v="134"/>
          <ac:spMkLst>
            <pc:docMk/>
            <pc:sldMk cId="1332672547" sldId="344"/>
            <ac:spMk id="6" creationId="{03A8D21D-36C5-8145-7ECD-A3816EF85171}"/>
          </ac:spMkLst>
        </pc:spChg>
        <pc:picChg chg="add mod">
          <ac:chgData name="Jain, Jay" userId="S::jxj220021@utdallas.edu::4f4d00c0-0e04-4142-a473-efe086ca08dc" providerId="AD" clId="Web-{A94EEC92-D2EC-4176-8001-9BF427FA9D2F}" dt="2023-08-06T00:18:48.625" v="135" actId="1076"/>
          <ac:picMkLst>
            <pc:docMk/>
            <pc:sldMk cId="1332672547" sldId="344"/>
            <ac:picMk id="4" creationId="{214B1E07-CC82-4E93-7176-69084DA89C2B}"/>
          </ac:picMkLst>
        </pc:picChg>
        <pc:picChg chg="del">
          <ac:chgData name="Jain, Jay" userId="S::jxj220021@utdallas.edu::4f4d00c0-0e04-4142-a473-efe086ca08dc" providerId="AD" clId="Web-{A94EEC92-D2EC-4176-8001-9BF427FA9D2F}" dt="2023-08-06T00:18:07.556" v="129"/>
          <ac:picMkLst>
            <pc:docMk/>
            <pc:sldMk cId="1332672547" sldId="344"/>
            <ac:picMk id="10" creationId="{487EC670-DBB3-6F83-9FFB-EF30F8D14C15}"/>
          </ac:picMkLst>
        </pc:picChg>
      </pc:sldChg>
      <pc:sldChg chg="addSp delSp modSp">
        <pc:chgData name="Jain, Jay" userId="S::jxj220021@utdallas.edu::4f4d00c0-0e04-4142-a473-efe086ca08dc" providerId="AD" clId="Web-{A94EEC92-D2EC-4176-8001-9BF427FA9D2F}" dt="2023-08-06T00:12:48.326" v="53" actId="1076"/>
        <pc:sldMkLst>
          <pc:docMk/>
          <pc:sldMk cId="1145914658" sldId="345"/>
        </pc:sldMkLst>
        <pc:picChg chg="add mod">
          <ac:chgData name="Jain, Jay" userId="S::jxj220021@utdallas.edu::4f4d00c0-0e04-4142-a473-efe086ca08dc" providerId="AD" clId="Web-{A94EEC92-D2EC-4176-8001-9BF427FA9D2F}" dt="2023-08-06T00:12:48.326" v="53" actId="1076"/>
          <ac:picMkLst>
            <pc:docMk/>
            <pc:sldMk cId="1145914658" sldId="345"/>
            <ac:picMk id="4" creationId="{4D407F0A-60D4-EF8A-CA85-054961733240}"/>
          </ac:picMkLst>
        </pc:picChg>
        <pc:picChg chg="del">
          <ac:chgData name="Jain, Jay" userId="S::jxj220021@utdallas.edu::4f4d00c0-0e04-4142-a473-efe086ca08dc" providerId="AD" clId="Web-{A94EEC92-D2EC-4176-8001-9BF427FA9D2F}" dt="2023-08-06T00:12:08.730" v="47"/>
          <ac:picMkLst>
            <pc:docMk/>
            <pc:sldMk cId="1145914658" sldId="345"/>
            <ac:picMk id="6" creationId="{A5ABF14C-6CDD-8735-983F-69EE690BEB0D}"/>
          </ac:picMkLst>
        </pc:picChg>
      </pc:sldChg>
      <pc:sldChg chg="addSp delSp modSp new mod modClrScheme chgLayout">
        <pc:chgData name="Jain, Jay" userId="S::jxj220021@utdallas.edu::4f4d00c0-0e04-4142-a473-efe086ca08dc" providerId="AD" clId="Web-{A94EEC92-D2EC-4176-8001-9BF427FA9D2F}" dt="2023-08-06T00:25:33.751" v="173" actId="1076"/>
        <pc:sldMkLst>
          <pc:docMk/>
          <pc:sldMk cId="3474184218" sldId="352"/>
        </pc:sldMkLst>
        <pc:spChg chg="del">
          <ac:chgData name="Jain, Jay" userId="S::jxj220021@utdallas.edu::4f4d00c0-0e04-4142-a473-efe086ca08dc" providerId="AD" clId="Web-{A94EEC92-D2EC-4176-8001-9BF427FA9D2F}" dt="2023-08-06T00:20:32.176" v="137"/>
          <ac:spMkLst>
            <pc:docMk/>
            <pc:sldMk cId="3474184218" sldId="352"/>
            <ac:spMk id="2" creationId="{F4AEADA0-0BBB-C7E6-E91A-8D9BD27122BC}"/>
          </ac:spMkLst>
        </pc:spChg>
        <pc:spChg chg="del">
          <ac:chgData name="Jain, Jay" userId="S::jxj220021@utdallas.edu::4f4d00c0-0e04-4142-a473-efe086ca08dc" providerId="AD" clId="Web-{A94EEC92-D2EC-4176-8001-9BF427FA9D2F}" dt="2023-08-06T00:20:32.176" v="137"/>
          <ac:spMkLst>
            <pc:docMk/>
            <pc:sldMk cId="3474184218" sldId="352"/>
            <ac:spMk id="3" creationId="{EC11A741-9565-0F29-09B5-3DF6E365BCE3}"/>
          </ac:spMkLst>
        </pc:spChg>
        <pc:spChg chg="del mod ord">
          <ac:chgData name="Jain, Jay" userId="S::jxj220021@utdallas.edu::4f4d00c0-0e04-4142-a473-efe086ca08dc" providerId="AD" clId="Web-{A94EEC92-D2EC-4176-8001-9BF427FA9D2F}" dt="2023-08-06T00:21:32.258" v="141"/>
          <ac:spMkLst>
            <pc:docMk/>
            <pc:sldMk cId="3474184218" sldId="352"/>
            <ac:spMk id="4" creationId="{559A5AE2-E80E-7B07-29D8-38F14481506F}"/>
          </ac:spMkLst>
        </pc:spChg>
        <pc:spChg chg="del">
          <ac:chgData name="Jain, Jay" userId="S::jxj220021@utdallas.edu::4f4d00c0-0e04-4142-a473-efe086ca08dc" providerId="AD" clId="Web-{A94EEC92-D2EC-4176-8001-9BF427FA9D2F}" dt="2023-08-06T00:20:32.176" v="137"/>
          <ac:spMkLst>
            <pc:docMk/>
            <pc:sldMk cId="3474184218" sldId="352"/>
            <ac:spMk id="5" creationId="{B7AA6FDF-28E9-1F6F-2C5B-181BEF91D936}"/>
          </ac:spMkLst>
        </pc:spChg>
        <pc:spChg chg="add del mod ord">
          <ac:chgData name="Jain, Jay" userId="S::jxj220021@utdallas.edu::4f4d00c0-0e04-4142-a473-efe086ca08dc" providerId="AD" clId="Web-{A94EEC92-D2EC-4176-8001-9BF427FA9D2F}" dt="2023-08-06T00:25:33.751" v="173" actId="1076"/>
          <ac:spMkLst>
            <pc:docMk/>
            <pc:sldMk cId="3474184218" sldId="352"/>
            <ac:spMk id="6" creationId="{C793592E-171C-74E4-D1B8-E0BF41B4D114}"/>
          </ac:spMkLst>
        </pc:spChg>
        <pc:spChg chg="add del mod">
          <ac:chgData name="Jain, Jay" userId="S::jxj220021@utdallas.edu::4f4d00c0-0e04-4142-a473-efe086ca08dc" providerId="AD" clId="Web-{A94EEC92-D2EC-4176-8001-9BF427FA9D2F}" dt="2023-08-06T00:24:01.982" v="159"/>
          <ac:spMkLst>
            <pc:docMk/>
            <pc:sldMk cId="3474184218" sldId="352"/>
            <ac:spMk id="12" creationId="{32037414-11DE-78E4-798A-60709529A88C}"/>
          </ac:spMkLst>
        </pc:spChg>
        <pc:spChg chg="add del mod">
          <ac:chgData name="Jain, Jay" userId="S::jxj220021@utdallas.edu::4f4d00c0-0e04-4142-a473-efe086ca08dc" providerId="AD" clId="Web-{A94EEC92-D2EC-4176-8001-9BF427FA9D2F}" dt="2023-08-06T00:21:49.743" v="144"/>
          <ac:spMkLst>
            <pc:docMk/>
            <pc:sldMk cId="3474184218" sldId="352"/>
            <ac:spMk id="14" creationId="{AD23D73C-0C6A-922F-D7C2-415A03CD5950}"/>
          </ac:spMkLst>
        </pc:spChg>
        <pc:spChg chg="add del mod">
          <ac:chgData name="Jain, Jay" userId="S::jxj220021@utdallas.edu::4f4d00c0-0e04-4142-a473-efe086ca08dc" providerId="AD" clId="Web-{A94EEC92-D2EC-4176-8001-9BF427FA9D2F}" dt="2023-08-06T00:21:49.743" v="144"/>
          <ac:spMkLst>
            <pc:docMk/>
            <pc:sldMk cId="3474184218" sldId="352"/>
            <ac:spMk id="16" creationId="{9CBB834D-5294-FF91-9327-353F40BA673F}"/>
          </ac:spMkLst>
        </pc:spChg>
        <pc:spChg chg="add del mod">
          <ac:chgData name="Jain, Jay" userId="S::jxj220021@utdallas.edu::4f4d00c0-0e04-4142-a473-efe086ca08dc" providerId="AD" clId="Web-{A94EEC92-D2EC-4176-8001-9BF427FA9D2F}" dt="2023-08-06T00:24:44.108" v="164"/>
          <ac:spMkLst>
            <pc:docMk/>
            <pc:sldMk cId="3474184218" sldId="352"/>
            <ac:spMk id="17" creationId="{6E9945DA-ED3B-FC87-9089-4ED64EDAE831}"/>
          </ac:spMkLst>
        </pc:spChg>
        <pc:spChg chg="add del mod">
          <ac:chgData name="Jain, Jay" userId="S::jxj220021@utdallas.edu::4f4d00c0-0e04-4142-a473-efe086ca08dc" providerId="AD" clId="Web-{A94EEC92-D2EC-4176-8001-9BF427FA9D2F}" dt="2023-08-06T00:21:49.743" v="144"/>
          <ac:spMkLst>
            <pc:docMk/>
            <pc:sldMk cId="3474184218" sldId="352"/>
            <ac:spMk id="18" creationId="{FD54D740-940B-4C3E-04AA-A7B55B22DF78}"/>
          </ac:spMkLst>
        </pc:spChg>
        <pc:spChg chg="add del mod">
          <ac:chgData name="Jain, Jay" userId="S::jxj220021@utdallas.edu::4f4d00c0-0e04-4142-a473-efe086ca08dc" providerId="AD" clId="Web-{A94EEC92-D2EC-4176-8001-9BF427FA9D2F}" dt="2023-08-06T00:21:49.743" v="144"/>
          <ac:spMkLst>
            <pc:docMk/>
            <pc:sldMk cId="3474184218" sldId="352"/>
            <ac:spMk id="20" creationId="{227A26E0-7917-D427-04A7-3016AEEC88DE}"/>
          </ac:spMkLst>
        </pc:spChg>
        <pc:spChg chg="add del mod">
          <ac:chgData name="Jain, Jay" userId="S::jxj220021@utdallas.edu::4f4d00c0-0e04-4142-a473-efe086ca08dc" providerId="AD" clId="Web-{A94EEC92-D2EC-4176-8001-9BF427FA9D2F}" dt="2023-08-06T00:21:49.743" v="144"/>
          <ac:spMkLst>
            <pc:docMk/>
            <pc:sldMk cId="3474184218" sldId="352"/>
            <ac:spMk id="22" creationId="{0416A434-B7F2-2359-D09C-E0A7A71EF2FA}"/>
          </ac:spMkLst>
        </pc:spChg>
        <pc:spChg chg="add del mod">
          <ac:chgData name="Jain, Jay" userId="S::jxj220021@utdallas.edu::4f4d00c0-0e04-4142-a473-efe086ca08dc" providerId="AD" clId="Web-{A94EEC92-D2EC-4176-8001-9BF427FA9D2F}" dt="2023-08-06T00:21:49.743" v="144"/>
          <ac:spMkLst>
            <pc:docMk/>
            <pc:sldMk cId="3474184218" sldId="352"/>
            <ac:spMk id="24" creationId="{50687423-E3E6-93FE-A681-22772D12E6B2}"/>
          </ac:spMkLst>
        </pc:spChg>
        <pc:picChg chg="add del mod">
          <ac:chgData name="Jain, Jay" userId="S::jxj220021@utdallas.edu::4f4d00c0-0e04-4142-a473-efe086ca08dc" providerId="AD" clId="Web-{A94EEC92-D2EC-4176-8001-9BF427FA9D2F}" dt="2023-08-06T00:22:34.979" v="148"/>
          <ac:picMkLst>
            <pc:docMk/>
            <pc:sldMk cId="3474184218" sldId="352"/>
            <ac:picMk id="8" creationId="{33654EAC-7BD5-8203-202A-1A9FC262F4CE}"/>
          </ac:picMkLst>
        </pc:picChg>
        <pc:picChg chg="add del mod ord">
          <ac:chgData name="Jain, Jay" userId="S::jxj220021@utdallas.edu::4f4d00c0-0e04-4142-a473-efe086ca08dc" providerId="AD" clId="Web-{A94EEC92-D2EC-4176-8001-9BF427FA9D2F}" dt="2023-08-06T00:23:58.794" v="158"/>
          <ac:picMkLst>
            <pc:docMk/>
            <pc:sldMk cId="3474184218" sldId="352"/>
            <ac:picMk id="9" creationId="{10191E04-0B07-F974-F056-15FC061AFFEF}"/>
          </ac:picMkLst>
        </pc:picChg>
        <pc:picChg chg="add mod">
          <ac:chgData name="Jain, Jay" userId="S::jxj220021@utdallas.edu::4f4d00c0-0e04-4142-a473-efe086ca08dc" providerId="AD" clId="Web-{A94EEC92-D2EC-4176-8001-9BF427FA9D2F}" dt="2023-08-06T00:23:12.058" v="156" actId="1076"/>
          <ac:picMkLst>
            <pc:docMk/>
            <pc:sldMk cId="3474184218" sldId="352"/>
            <ac:picMk id="10" creationId="{3132EE05-4D7A-A19D-4731-86BBE4F43661}"/>
          </ac:picMkLst>
        </pc:picChg>
        <pc:picChg chg="add del mod ord">
          <ac:chgData name="Jain, Jay" userId="S::jxj220021@utdallas.edu::4f4d00c0-0e04-4142-a473-efe086ca08dc" providerId="AD" clId="Web-{A94EEC92-D2EC-4176-8001-9BF427FA9D2F}" dt="2023-08-06T00:24:41.843" v="163"/>
          <ac:picMkLst>
            <pc:docMk/>
            <pc:sldMk cId="3474184218" sldId="352"/>
            <ac:picMk id="13" creationId="{D48DA306-AF0E-29FA-8906-20F30289699D}"/>
          </ac:picMkLst>
        </pc:picChg>
        <pc:picChg chg="add mod ord">
          <ac:chgData name="Jain, Jay" userId="S::jxj220021@utdallas.edu::4f4d00c0-0e04-4142-a473-efe086ca08dc" providerId="AD" clId="Web-{A94EEC92-D2EC-4176-8001-9BF427FA9D2F}" dt="2023-08-06T00:25:07.062" v="170" actId="14100"/>
          <ac:picMkLst>
            <pc:docMk/>
            <pc:sldMk cId="3474184218" sldId="352"/>
            <ac:picMk id="19" creationId="{1705A010-D9AA-1435-6A67-BE8069517314}"/>
          </ac:picMkLst>
        </pc:picChg>
      </pc:sldChg>
    </pc:docChg>
  </pc:docChgLst>
  <pc:docChgLst>
    <pc:chgData name="Jain, Jay" userId="S::jxj220021@utdallas.edu::4f4d00c0-0e04-4142-a473-efe086ca08dc" providerId="AD" clId="Web-{21E3D4CF-9D0F-480C-9D3A-B66D3465D2C6}"/>
    <pc:docChg chg="modSld">
      <pc:chgData name="Jain, Jay" userId="S::jxj220021@utdallas.edu::4f4d00c0-0e04-4142-a473-efe086ca08dc" providerId="AD" clId="Web-{21E3D4CF-9D0F-480C-9D3A-B66D3465D2C6}" dt="2023-07-30T17:24:27.747" v="11" actId="20577"/>
      <pc:docMkLst>
        <pc:docMk/>
      </pc:docMkLst>
      <pc:sldChg chg="addSp delSp modSp mod setBg">
        <pc:chgData name="Jain, Jay" userId="S::jxj220021@utdallas.edu::4f4d00c0-0e04-4142-a473-efe086ca08dc" providerId="AD" clId="Web-{21E3D4CF-9D0F-480C-9D3A-B66D3465D2C6}" dt="2023-07-30T17:20:56.521" v="7"/>
        <pc:sldMkLst>
          <pc:docMk/>
          <pc:sldMk cId="1316786289" sldId="327"/>
        </pc:sldMkLst>
        <pc:spChg chg="mod">
          <ac:chgData name="Jain, Jay" userId="S::jxj220021@utdallas.edu::4f4d00c0-0e04-4142-a473-efe086ca08dc" providerId="AD" clId="Web-{21E3D4CF-9D0F-480C-9D3A-B66D3465D2C6}" dt="2023-07-30T17:20:56.521" v="7"/>
          <ac:spMkLst>
            <pc:docMk/>
            <pc:sldMk cId="1316786289" sldId="327"/>
            <ac:spMk id="4" creationId="{C12765B4-0F73-2011-D55C-53F753E7167D}"/>
          </ac:spMkLst>
        </pc:spChg>
        <pc:spChg chg="add del">
          <ac:chgData name="Jain, Jay" userId="S::jxj220021@utdallas.edu::4f4d00c0-0e04-4142-a473-efe086ca08dc" providerId="AD" clId="Web-{21E3D4CF-9D0F-480C-9D3A-B66D3465D2C6}" dt="2023-07-30T17:20:56.521" v="7"/>
          <ac:spMkLst>
            <pc:docMk/>
            <pc:sldMk cId="1316786289" sldId="327"/>
            <ac:spMk id="9" creationId="{D12DDE76-C203-4047-9998-63900085B5E8}"/>
          </ac:spMkLst>
        </pc:spChg>
        <pc:picChg chg="add mod">
          <ac:chgData name="Jain, Jay" userId="S::jxj220021@utdallas.edu::4f4d00c0-0e04-4142-a473-efe086ca08dc" providerId="AD" clId="Web-{21E3D4CF-9D0F-480C-9D3A-B66D3465D2C6}" dt="2023-07-30T17:20:56.521" v="7"/>
          <ac:picMkLst>
            <pc:docMk/>
            <pc:sldMk cId="1316786289" sldId="327"/>
            <ac:picMk id="2" creationId="{C07D6086-3EE0-FAC9-9F53-C91EF2D78B59}"/>
          </ac:picMkLst>
        </pc:picChg>
        <pc:picChg chg="del">
          <ac:chgData name="Jain, Jay" userId="S::jxj220021@utdallas.edu::4f4d00c0-0e04-4142-a473-efe086ca08dc" providerId="AD" clId="Web-{21E3D4CF-9D0F-480C-9D3A-B66D3465D2C6}" dt="2023-07-30T17:20:08.362" v="0"/>
          <ac:picMkLst>
            <pc:docMk/>
            <pc:sldMk cId="1316786289" sldId="327"/>
            <ac:picMk id="3" creationId="{E5679BE9-3FD9-5E5F-A99E-3B1727603F82}"/>
          </ac:picMkLst>
        </pc:picChg>
      </pc:sldChg>
      <pc:sldChg chg="modSp">
        <pc:chgData name="Jain, Jay" userId="S::jxj220021@utdallas.edu::4f4d00c0-0e04-4142-a473-efe086ca08dc" providerId="AD" clId="Web-{21E3D4CF-9D0F-480C-9D3A-B66D3465D2C6}" dt="2023-07-30T17:24:27.747" v="11" actId="20577"/>
        <pc:sldMkLst>
          <pc:docMk/>
          <pc:sldMk cId="1610564534" sldId="328"/>
        </pc:sldMkLst>
        <pc:spChg chg="mod">
          <ac:chgData name="Jain, Jay" userId="S::jxj220021@utdallas.edu::4f4d00c0-0e04-4142-a473-efe086ca08dc" providerId="AD" clId="Web-{21E3D4CF-9D0F-480C-9D3A-B66D3465D2C6}" dt="2023-07-30T17:24:27.747" v="11" actId="20577"/>
          <ac:spMkLst>
            <pc:docMk/>
            <pc:sldMk cId="1610564534" sldId="328"/>
            <ac:spMk id="2" creationId="{21204A65-A3D7-FC9C-5BFC-9C55F99046F4}"/>
          </ac:spMkLst>
        </pc:spChg>
      </pc:sldChg>
    </pc:docChg>
  </pc:docChgLst>
  <pc:docChgLst>
    <pc:chgData name="Jain, Jay" userId="S::jxj220021@utdallas.edu::4f4d00c0-0e04-4142-a473-efe086ca08dc" providerId="AD" clId="Web-{EB3A0768-38BE-4C4B-B8AF-A100EF3448B0}"/>
    <pc:docChg chg="addSld delSld modSld sldOrd addMainMaster">
      <pc:chgData name="Jain, Jay" userId="S::jxj220021@utdallas.edu::4f4d00c0-0e04-4142-a473-efe086ca08dc" providerId="AD" clId="Web-{EB3A0768-38BE-4C4B-B8AF-A100EF3448B0}" dt="2023-07-29T21:28:38.005" v="389" actId="20577"/>
      <pc:docMkLst>
        <pc:docMk/>
      </pc:docMkLst>
      <pc:sldChg chg="addSp delSp modSp mod setBg modClrScheme delDesignElem chgLayout">
        <pc:chgData name="Jain, Jay" userId="S::jxj220021@utdallas.edu::4f4d00c0-0e04-4142-a473-efe086ca08dc" providerId="AD" clId="Web-{EB3A0768-38BE-4C4B-B8AF-A100EF3448B0}" dt="2023-07-29T21:27:33.175" v="384" actId="20577"/>
        <pc:sldMkLst>
          <pc:docMk/>
          <pc:sldMk cId="1559420079" sldId="307"/>
        </pc:sldMkLst>
        <pc:spChg chg="del">
          <ac:chgData name="Jain, Jay" userId="S::jxj220021@utdallas.edu::4f4d00c0-0e04-4142-a473-efe086ca08dc" providerId="AD" clId="Web-{EB3A0768-38BE-4C4B-B8AF-A100EF3448B0}" dt="2023-07-29T20:42:43.178" v="186"/>
          <ac:spMkLst>
            <pc:docMk/>
            <pc:sldMk cId="1559420079" sldId="307"/>
            <ac:spMk id="365" creationId="{2EB492CD-616E-47F8-933B-5E2D952A0593}"/>
          </ac:spMkLst>
        </pc:spChg>
        <pc:spChg chg="del">
          <ac:chgData name="Jain, Jay" userId="S::jxj220021@utdallas.edu::4f4d00c0-0e04-4142-a473-efe086ca08dc" providerId="AD" clId="Web-{EB3A0768-38BE-4C4B-B8AF-A100EF3448B0}" dt="2023-07-29T20:42:43.178" v="186"/>
          <ac:spMkLst>
            <pc:docMk/>
            <pc:sldMk cId="1559420079" sldId="307"/>
            <ac:spMk id="367" creationId="{59383CF9-23B5-4335-9B21-1791C4CF1C75}"/>
          </ac:spMkLst>
        </pc:spChg>
        <pc:spChg chg="del">
          <ac:chgData name="Jain, Jay" userId="S::jxj220021@utdallas.edu::4f4d00c0-0e04-4142-a473-efe086ca08dc" providerId="AD" clId="Web-{EB3A0768-38BE-4C4B-B8AF-A100EF3448B0}" dt="2023-07-29T20:42:43.178" v="186"/>
          <ac:spMkLst>
            <pc:docMk/>
            <pc:sldMk cId="1559420079" sldId="307"/>
            <ac:spMk id="369" creationId="{0007FE00-9498-4706-B255-6437B0252C02}"/>
          </ac:spMkLst>
        </pc:spChg>
        <pc:spChg chg="add del mod ord">
          <ac:chgData name="Jain, Jay" userId="S::jxj220021@utdallas.edu::4f4d00c0-0e04-4142-a473-efe086ca08dc" providerId="AD" clId="Web-{EB3A0768-38BE-4C4B-B8AF-A100EF3448B0}" dt="2023-07-29T20:43:32.211" v="188"/>
          <ac:spMkLst>
            <pc:docMk/>
            <pc:sldMk cId="1559420079" sldId="307"/>
            <ac:spMk id="398" creationId="{1B35481F-839A-5144-7A87-3AA6DC70C4BE}"/>
          </ac:spMkLst>
        </pc:spChg>
        <pc:spChg chg="add del mod ord">
          <ac:chgData name="Jain, Jay" userId="S::jxj220021@utdallas.edu::4f4d00c0-0e04-4142-a473-efe086ca08dc" providerId="AD" clId="Web-{EB3A0768-38BE-4C4B-B8AF-A100EF3448B0}" dt="2023-07-29T20:43:48.634" v="191"/>
          <ac:spMkLst>
            <pc:docMk/>
            <pc:sldMk cId="1559420079" sldId="307"/>
            <ac:spMk id="399" creationId="{928F530D-67A4-6EC6-0EF8-95F13D584DC5}"/>
          </ac:spMkLst>
        </pc:spChg>
        <pc:spChg chg="add del mod ord">
          <ac:chgData name="Jain, Jay" userId="S::jxj220021@utdallas.edu::4f4d00c0-0e04-4142-a473-efe086ca08dc" providerId="AD" clId="Web-{EB3A0768-38BE-4C4B-B8AF-A100EF3448B0}" dt="2023-07-29T20:43:48.634" v="191"/>
          <ac:spMkLst>
            <pc:docMk/>
            <pc:sldMk cId="1559420079" sldId="307"/>
            <ac:spMk id="400" creationId="{15235160-A891-094B-CFA8-6FAD5190B49D}"/>
          </ac:spMkLst>
        </pc:spChg>
        <pc:spChg chg="add del mod ord">
          <ac:chgData name="Jain, Jay" userId="S::jxj220021@utdallas.edu::4f4d00c0-0e04-4142-a473-efe086ca08dc" providerId="AD" clId="Web-{EB3A0768-38BE-4C4B-B8AF-A100EF3448B0}" dt="2023-07-29T20:43:48.634" v="191"/>
          <ac:spMkLst>
            <pc:docMk/>
            <pc:sldMk cId="1559420079" sldId="307"/>
            <ac:spMk id="401" creationId="{E20B25E1-DF52-1342-5C99-9414D375B016}"/>
          </ac:spMkLst>
        </pc:spChg>
        <pc:spChg chg="add del mod ord">
          <ac:chgData name="Jain, Jay" userId="S::jxj220021@utdallas.edu::4f4d00c0-0e04-4142-a473-efe086ca08dc" providerId="AD" clId="Web-{EB3A0768-38BE-4C4B-B8AF-A100EF3448B0}" dt="2023-07-29T20:43:48.634" v="191"/>
          <ac:spMkLst>
            <pc:docMk/>
            <pc:sldMk cId="1559420079" sldId="307"/>
            <ac:spMk id="402" creationId="{92D85313-05D7-0E27-F959-2AC08F9D91FA}"/>
          </ac:spMkLst>
        </pc:spChg>
        <pc:spChg chg="add del mod ord">
          <ac:chgData name="Jain, Jay" userId="S::jxj220021@utdallas.edu::4f4d00c0-0e04-4142-a473-efe086ca08dc" providerId="AD" clId="Web-{EB3A0768-38BE-4C4B-B8AF-A100EF3448B0}" dt="2023-07-29T20:43:48.634" v="191"/>
          <ac:spMkLst>
            <pc:docMk/>
            <pc:sldMk cId="1559420079" sldId="307"/>
            <ac:spMk id="403" creationId="{F431C1AB-B4BD-6518-EC16-59D91C3BB0A6}"/>
          </ac:spMkLst>
        </pc:spChg>
        <pc:spChg chg="add del mod ord">
          <ac:chgData name="Jain, Jay" userId="S::jxj220021@utdallas.edu::4f4d00c0-0e04-4142-a473-efe086ca08dc" providerId="AD" clId="Web-{EB3A0768-38BE-4C4B-B8AF-A100EF3448B0}" dt="2023-07-29T20:43:48.634" v="191"/>
          <ac:spMkLst>
            <pc:docMk/>
            <pc:sldMk cId="1559420079" sldId="307"/>
            <ac:spMk id="404" creationId="{DCA47C5E-36DE-FC16-7A1A-C82B83DFA9EB}"/>
          </ac:spMkLst>
        </pc:spChg>
        <pc:spChg chg="add del mod ord">
          <ac:chgData name="Jain, Jay" userId="S::jxj220021@utdallas.edu::4f4d00c0-0e04-4142-a473-efe086ca08dc" providerId="AD" clId="Web-{EB3A0768-38BE-4C4B-B8AF-A100EF3448B0}" dt="2023-07-29T20:43:48.634" v="191"/>
          <ac:spMkLst>
            <pc:docMk/>
            <pc:sldMk cId="1559420079" sldId="307"/>
            <ac:spMk id="405" creationId="{60CA87F3-661B-8409-50E8-7B172049B3FC}"/>
          </ac:spMkLst>
        </pc:spChg>
        <pc:spChg chg="add del mod ord">
          <ac:chgData name="Jain, Jay" userId="S::jxj220021@utdallas.edu::4f4d00c0-0e04-4142-a473-efe086ca08dc" providerId="AD" clId="Web-{EB3A0768-38BE-4C4B-B8AF-A100EF3448B0}" dt="2023-07-29T20:43:48.634" v="191"/>
          <ac:spMkLst>
            <pc:docMk/>
            <pc:sldMk cId="1559420079" sldId="307"/>
            <ac:spMk id="406" creationId="{009D2EEC-AE52-7BC7-0DA7-67D27A9497B1}"/>
          </ac:spMkLst>
        </pc:spChg>
        <pc:spChg chg="add del mod ord">
          <ac:chgData name="Jain, Jay" userId="S::jxj220021@utdallas.edu::4f4d00c0-0e04-4142-a473-efe086ca08dc" providerId="AD" clId="Web-{EB3A0768-38BE-4C4B-B8AF-A100EF3448B0}" dt="2023-07-29T20:43:48.634" v="191"/>
          <ac:spMkLst>
            <pc:docMk/>
            <pc:sldMk cId="1559420079" sldId="307"/>
            <ac:spMk id="407" creationId="{6FECB642-2F8C-390A-E201-506CEEA53BEB}"/>
          </ac:spMkLst>
        </pc:spChg>
        <pc:spChg chg="add del mod">
          <ac:chgData name="Jain, Jay" userId="S::jxj220021@utdallas.edu::4f4d00c0-0e04-4142-a473-efe086ca08dc" providerId="AD" clId="Web-{EB3A0768-38BE-4C4B-B8AF-A100EF3448B0}" dt="2023-07-29T20:43:48.509" v="190"/>
          <ac:spMkLst>
            <pc:docMk/>
            <pc:sldMk cId="1559420079" sldId="307"/>
            <ac:spMk id="412" creationId="{D1E57AE2-9D0C-CE39-C63A-D7D00662CC66}"/>
          </ac:spMkLst>
        </pc:spChg>
        <pc:spChg chg="add del mod">
          <ac:chgData name="Jain, Jay" userId="S::jxj220021@utdallas.edu::4f4d00c0-0e04-4142-a473-efe086ca08dc" providerId="AD" clId="Web-{EB3A0768-38BE-4C4B-B8AF-A100EF3448B0}" dt="2023-07-29T20:43:48.509" v="190"/>
          <ac:spMkLst>
            <pc:docMk/>
            <pc:sldMk cId="1559420079" sldId="307"/>
            <ac:spMk id="414" creationId="{CC034072-020B-7070-FDE9-4F85F672ABCE}"/>
          </ac:spMkLst>
        </pc:spChg>
        <pc:spChg chg="add del mod">
          <ac:chgData name="Jain, Jay" userId="S::jxj220021@utdallas.edu::4f4d00c0-0e04-4142-a473-efe086ca08dc" providerId="AD" clId="Web-{EB3A0768-38BE-4C4B-B8AF-A100EF3448B0}" dt="2023-07-29T20:43:48.509" v="190"/>
          <ac:spMkLst>
            <pc:docMk/>
            <pc:sldMk cId="1559420079" sldId="307"/>
            <ac:spMk id="416" creationId="{444102AA-5910-B32E-A8FE-45FC7D238BCD}"/>
          </ac:spMkLst>
        </pc:spChg>
        <pc:spChg chg="add del mod">
          <ac:chgData name="Jain, Jay" userId="S::jxj220021@utdallas.edu::4f4d00c0-0e04-4142-a473-efe086ca08dc" providerId="AD" clId="Web-{EB3A0768-38BE-4C4B-B8AF-A100EF3448B0}" dt="2023-07-29T20:43:48.509" v="190"/>
          <ac:spMkLst>
            <pc:docMk/>
            <pc:sldMk cId="1559420079" sldId="307"/>
            <ac:spMk id="418" creationId="{6EB458C2-0FC9-9B99-0F09-5A06BDA0D585}"/>
          </ac:spMkLst>
        </pc:spChg>
        <pc:spChg chg="add mod">
          <ac:chgData name="Jain, Jay" userId="S::jxj220021@utdallas.edu::4f4d00c0-0e04-4142-a473-efe086ca08dc" providerId="AD" clId="Web-{EB3A0768-38BE-4C4B-B8AF-A100EF3448B0}" dt="2023-07-29T21:22:53.885" v="344" actId="20577"/>
          <ac:spMkLst>
            <pc:docMk/>
            <pc:sldMk cId="1559420079" sldId="307"/>
            <ac:spMk id="420" creationId="{2B44A155-F2FC-B576-3DBD-8B4E8FA97213}"/>
          </ac:spMkLst>
        </pc:spChg>
        <pc:spChg chg="add mod">
          <ac:chgData name="Jain, Jay" userId="S::jxj220021@utdallas.edu::4f4d00c0-0e04-4142-a473-efe086ca08dc" providerId="AD" clId="Web-{EB3A0768-38BE-4C4B-B8AF-A100EF3448B0}" dt="2023-07-29T20:43:48.634" v="191"/>
          <ac:spMkLst>
            <pc:docMk/>
            <pc:sldMk cId="1559420079" sldId="307"/>
            <ac:spMk id="421" creationId="{537BDA8A-69CE-58A9-DEE8-5C2CFD9016D2}"/>
          </ac:spMkLst>
        </pc:spChg>
        <pc:graphicFrameChg chg="mod ord modGraphic">
          <ac:chgData name="Jain, Jay" userId="S::jxj220021@utdallas.edu::4f4d00c0-0e04-4142-a473-efe086ca08dc" providerId="AD" clId="Web-{EB3A0768-38BE-4C4B-B8AF-A100EF3448B0}" dt="2023-07-29T21:27:33.175" v="384" actId="20577"/>
          <ac:graphicFrameMkLst>
            <pc:docMk/>
            <pc:sldMk cId="1559420079" sldId="307"/>
            <ac:graphicFrameMk id="5" creationId="{E0BA4489-E24D-5BDE-1298-8541309746D0}"/>
          </ac:graphicFrameMkLst>
        </pc:graphicFrameChg>
        <pc:picChg chg="mod">
          <ac:chgData name="Jain, Jay" userId="S::jxj220021@utdallas.edu::4f4d00c0-0e04-4142-a473-efe086ca08dc" providerId="AD" clId="Web-{EB3A0768-38BE-4C4B-B8AF-A100EF3448B0}" dt="2023-07-29T20:43:48.634" v="191"/>
          <ac:picMkLst>
            <pc:docMk/>
            <pc:sldMk cId="1559420079" sldId="307"/>
            <ac:picMk id="370" creationId="{849BF638-D1AD-3D08-EE8E-B4E382A11B1F}"/>
          </ac:picMkLst>
        </pc:picChg>
      </pc:sldChg>
      <pc:sldChg chg="addSp delSp modSp">
        <pc:chgData name="Jain, Jay" userId="S::jxj220021@utdallas.edu::4f4d00c0-0e04-4142-a473-efe086ca08dc" providerId="AD" clId="Web-{EB3A0768-38BE-4C4B-B8AF-A100EF3448B0}" dt="2023-07-29T20:09:14.048" v="39" actId="1076"/>
        <pc:sldMkLst>
          <pc:docMk/>
          <pc:sldMk cId="3664358146" sldId="315"/>
        </pc:sldMkLst>
        <pc:spChg chg="mod">
          <ac:chgData name="Jain, Jay" userId="S::jxj220021@utdallas.edu::4f4d00c0-0e04-4142-a473-efe086ca08dc" providerId="AD" clId="Web-{EB3A0768-38BE-4C4B-B8AF-A100EF3448B0}" dt="2023-07-29T20:05:51.146" v="30" actId="20577"/>
          <ac:spMkLst>
            <pc:docMk/>
            <pc:sldMk cId="3664358146" sldId="315"/>
            <ac:spMk id="3" creationId="{23E0BA0C-DA57-FBE0-D8F5-6EDA1207A07D}"/>
          </ac:spMkLst>
        </pc:spChg>
        <pc:picChg chg="add del mod">
          <ac:chgData name="Jain, Jay" userId="S::jxj220021@utdallas.edu::4f4d00c0-0e04-4142-a473-efe086ca08dc" providerId="AD" clId="Web-{EB3A0768-38BE-4C4B-B8AF-A100EF3448B0}" dt="2023-07-29T20:04:12.799" v="6"/>
          <ac:picMkLst>
            <pc:docMk/>
            <pc:sldMk cId="3664358146" sldId="315"/>
            <ac:picMk id="2" creationId="{74B20077-6B1B-1537-F6D0-4BAAD738F026}"/>
          </ac:picMkLst>
        </pc:picChg>
        <pc:picChg chg="add del mod">
          <ac:chgData name="Jain, Jay" userId="S::jxj220021@utdallas.edu::4f4d00c0-0e04-4142-a473-efe086ca08dc" providerId="AD" clId="Web-{EB3A0768-38BE-4C4B-B8AF-A100EF3448B0}" dt="2023-07-29T20:08:54.298" v="33"/>
          <ac:picMkLst>
            <pc:docMk/>
            <pc:sldMk cId="3664358146" sldId="315"/>
            <ac:picMk id="4" creationId="{698B09B5-3F83-B0F1-12E9-3A7E1E95F9D8}"/>
          </ac:picMkLst>
        </pc:picChg>
        <pc:picChg chg="add mod">
          <ac:chgData name="Jain, Jay" userId="S::jxj220021@utdallas.edu::4f4d00c0-0e04-4142-a473-efe086ca08dc" providerId="AD" clId="Web-{EB3A0768-38BE-4C4B-B8AF-A100EF3448B0}" dt="2023-07-29T20:09:14.048" v="39" actId="1076"/>
          <ac:picMkLst>
            <pc:docMk/>
            <pc:sldMk cId="3664358146" sldId="315"/>
            <ac:picMk id="5" creationId="{9041FD10-5108-22D7-2B30-E1CB7DA182B7}"/>
          </ac:picMkLst>
        </pc:picChg>
      </pc:sldChg>
      <pc:sldChg chg="add">
        <pc:chgData name="Jain, Jay" userId="S::jxj220021@utdallas.edu::4f4d00c0-0e04-4142-a473-efe086ca08dc" providerId="AD" clId="Web-{EB3A0768-38BE-4C4B-B8AF-A100EF3448B0}" dt="2023-07-29T20:10:18.629" v="40"/>
        <pc:sldMkLst>
          <pc:docMk/>
          <pc:sldMk cId="3810951356" sldId="326"/>
        </pc:sldMkLst>
      </pc:sldChg>
      <pc:sldChg chg="modSp add ord">
        <pc:chgData name="Jain, Jay" userId="S::jxj220021@utdallas.edu::4f4d00c0-0e04-4142-a473-efe086ca08dc" providerId="AD" clId="Web-{EB3A0768-38BE-4C4B-B8AF-A100EF3448B0}" dt="2023-07-29T21:28:21.582" v="387" actId="20577"/>
        <pc:sldMkLst>
          <pc:docMk/>
          <pc:sldMk cId="1316786289" sldId="327"/>
        </pc:sldMkLst>
        <pc:spChg chg="mod">
          <ac:chgData name="Jain, Jay" userId="S::jxj220021@utdallas.edu::4f4d00c0-0e04-4142-a473-efe086ca08dc" providerId="AD" clId="Web-{EB3A0768-38BE-4C4B-B8AF-A100EF3448B0}" dt="2023-07-29T21:28:21.582" v="387" actId="20577"/>
          <ac:spMkLst>
            <pc:docMk/>
            <pc:sldMk cId="1316786289" sldId="327"/>
            <ac:spMk id="4" creationId="{C12765B4-0F73-2011-D55C-53F753E7167D}"/>
          </ac:spMkLst>
        </pc:spChg>
        <pc:picChg chg="mod">
          <ac:chgData name="Jain, Jay" userId="S::jxj220021@utdallas.edu::4f4d00c0-0e04-4142-a473-efe086ca08dc" providerId="AD" clId="Web-{EB3A0768-38BE-4C4B-B8AF-A100EF3448B0}" dt="2023-07-29T21:28:02.910" v="386" actId="1076"/>
          <ac:picMkLst>
            <pc:docMk/>
            <pc:sldMk cId="1316786289" sldId="327"/>
            <ac:picMk id="3" creationId="{E5679BE9-3FD9-5E5F-A99E-3B1727603F82}"/>
          </ac:picMkLst>
        </pc:picChg>
      </pc:sldChg>
      <pc:sldChg chg="addSp modSp add ord">
        <pc:chgData name="Jain, Jay" userId="S::jxj220021@utdallas.edu::4f4d00c0-0e04-4142-a473-efe086ca08dc" providerId="AD" clId="Web-{EB3A0768-38BE-4C4B-B8AF-A100EF3448B0}" dt="2023-07-29T21:28:38.005" v="389" actId="20577"/>
        <pc:sldMkLst>
          <pc:docMk/>
          <pc:sldMk cId="1610564534" sldId="328"/>
        </pc:sldMkLst>
        <pc:spChg chg="add mod">
          <ac:chgData name="Jain, Jay" userId="S::jxj220021@utdallas.edu::4f4d00c0-0e04-4142-a473-efe086ca08dc" providerId="AD" clId="Web-{EB3A0768-38BE-4C4B-B8AF-A100EF3448B0}" dt="2023-07-29T21:28:38.005" v="389" actId="20577"/>
          <ac:spMkLst>
            <pc:docMk/>
            <pc:sldMk cId="1610564534" sldId="328"/>
            <ac:spMk id="2" creationId="{21204A65-A3D7-FC9C-5BFC-9C55F99046F4}"/>
          </ac:spMkLst>
        </pc:spChg>
        <pc:picChg chg="mod">
          <ac:chgData name="Jain, Jay" userId="S::jxj220021@utdallas.edu::4f4d00c0-0e04-4142-a473-efe086ca08dc" providerId="AD" clId="Web-{EB3A0768-38BE-4C4B-B8AF-A100EF3448B0}" dt="2023-07-29T20:24:27.348" v="149" actId="1076"/>
          <ac:picMkLst>
            <pc:docMk/>
            <pc:sldMk cId="1610564534" sldId="328"/>
            <ac:picMk id="5" creationId="{6D960E53-5E7C-B872-E9B4-E8752038F4BF}"/>
          </ac:picMkLst>
        </pc:picChg>
      </pc:sldChg>
      <pc:sldChg chg="addSp delSp modSp new del mod modClrScheme chgLayout">
        <pc:chgData name="Jain, Jay" userId="S::jxj220021@utdallas.edu::4f4d00c0-0e04-4142-a473-efe086ca08dc" providerId="AD" clId="Web-{EB3A0768-38BE-4C4B-B8AF-A100EF3448B0}" dt="2023-07-29T20:23:59.503" v="147"/>
        <pc:sldMkLst>
          <pc:docMk/>
          <pc:sldMk cId="3475946718" sldId="329"/>
        </pc:sldMkLst>
        <pc:spChg chg="del">
          <ac:chgData name="Jain, Jay" userId="S::jxj220021@utdallas.edu::4f4d00c0-0e04-4142-a473-efe086ca08dc" providerId="AD" clId="Web-{EB3A0768-38BE-4C4B-B8AF-A100EF3448B0}" dt="2023-07-29T20:13:34.761" v="51"/>
          <ac:spMkLst>
            <pc:docMk/>
            <pc:sldMk cId="3475946718" sldId="329"/>
            <ac:spMk id="2" creationId="{4079069C-EAE4-42EA-FD16-2D408C01E5EE}"/>
          </ac:spMkLst>
        </pc:spChg>
        <pc:spChg chg="add mod">
          <ac:chgData name="Jain, Jay" userId="S::jxj220021@utdallas.edu::4f4d00c0-0e04-4142-a473-efe086ca08dc" providerId="AD" clId="Web-{EB3A0768-38BE-4C4B-B8AF-A100EF3448B0}" dt="2023-07-29T20:19:21.055" v="105" actId="20577"/>
          <ac:spMkLst>
            <pc:docMk/>
            <pc:sldMk cId="3475946718" sldId="329"/>
            <ac:spMk id="9" creationId="{8E9C67ED-DBE8-8DC4-1EC8-A0827D85D402}"/>
          </ac:spMkLst>
        </pc:spChg>
        <pc:spChg chg="add mod">
          <ac:chgData name="Jain, Jay" userId="S::jxj220021@utdallas.edu::4f4d00c0-0e04-4142-a473-efe086ca08dc" providerId="AD" clId="Web-{EB3A0768-38BE-4C4B-B8AF-A100EF3448B0}" dt="2023-07-29T20:18:24.116" v="59" actId="14100"/>
          <ac:spMkLst>
            <pc:docMk/>
            <pc:sldMk cId="3475946718" sldId="329"/>
            <ac:spMk id="11" creationId="{809B6ECC-F67A-AEF6-EF78-0FBEADD21219}"/>
          </ac:spMkLst>
        </pc:spChg>
        <pc:picChg chg="add mod">
          <ac:chgData name="Jain, Jay" userId="S::jxj220021@utdallas.edu::4f4d00c0-0e04-4142-a473-efe086ca08dc" providerId="AD" clId="Web-{EB3A0768-38BE-4C4B-B8AF-A100EF3448B0}" dt="2023-07-29T20:19:50.322" v="107" actId="1076"/>
          <ac:picMkLst>
            <pc:docMk/>
            <pc:sldMk cId="3475946718" sldId="329"/>
            <ac:picMk id="4" creationId="{E920BEF2-BE1E-5E37-7951-ABAD1B886895}"/>
          </ac:picMkLst>
        </pc:picChg>
      </pc:sldChg>
      <pc:sldMasterChg chg="add addSldLayout">
        <pc:chgData name="Jain, Jay" userId="S::jxj220021@utdallas.edu::4f4d00c0-0e04-4142-a473-efe086ca08dc" providerId="AD" clId="Web-{EB3A0768-38BE-4C4B-B8AF-A100EF3448B0}" dt="2023-07-29T20:10:18.629" v="40"/>
        <pc:sldMasterMkLst>
          <pc:docMk/>
          <pc:sldMasterMk cId="1739838448" sldId="2147483715"/>
        </pc:sldMasterMkLst>
        <pc:sldLayoutChg chg="add">
          <pc:chgData name="Jain, Jay" userId="S::jxj220021@utdallas.edu::4f4d00c0-0e04-4142-a473-efe086ca08dc" providerId="AD" clId="Web-{EB3A0768-38BE-4C4B-B8AF-A100EF3448B0}" dt="2023-07-29T20:10:18.629" v="40"/>
          <pc:sldLayoutMkLst>
            <pc:docMk/>
            <pc:sldMasterMk cId="1739838448" sldId="2147483715"/>
            <pc:sldLayoutMk cId="3989250020" sldId="2147483716"/>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241868176" sldId="2147483717"/>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1160135253" sldId="2147483718"/>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812835556" sldId="2147483719"/>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3044632161" sldId="2147483720"/>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2875351528" sldId="2147483721"/>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4209793307" sldId="2147483722"/>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2249430143" sldId="2147483723"/>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2901583101" sldId="2147483724"/>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1092310586" sldId="2147483725"/>
          </pc:sldLayoutMkLst>
        </pc:sldLayoutChg>
        <pc:sldLayoutChg chg="add">
          <pc:chgData name="Jain, Jay" userId="S::jxj220021@utdallas.edu::4f4d00c0-0e04-4142-a473-efe086ca08dc" providerId="AD" clId="Web-{EB3A0768-38BE-4C4B-B8AF-A100EF3448B0}" dt="2023-07-29T20:10:18.629" v="40"/>
          <pc:sldLayoutMkLst>
            <pc:docMk/>
            <pc:sldMasterMk cId="1739838448" sldId="2147483715"/>
            <pc:sldLayoutMk cId="2605863292" sldId="2147483726"/>
          </pc:sldLayoutMkLst>
        </pc:sldLayoutChg>
      </pc:sldMasterChg>
    </pc:docChg>
  </pc:docChgLst>
  <pc:docChgLst>
    <pc:chgData name="Mathur, Riddha" userId="S::rxm220054@utdallas.edu::fa646245-a9f1-4ab6-ac85-1aa4ca5234ad" providerId="AD" clId="Web-{B1871151-3D71-4568-8DA3-019B5EC27DDE}"/>
    <pc:docChg chg="addSld delSld">
      <pc:chgData name="Mathur, Riddha" userId="S::rxm220054@utdallas.edu::fa646245-a9f1-4ab6-ac85-1aa4ca5234ad" providerId="AD" clId="Web-{B1871151-3D71-4568-8DA3-019B5EC27DDE}" dt="2023-07-30T03:02:56.445" v="3"/>
      <pc:docMkLst>
        <pc:docMk/>
      </pc:docMkLst>
      <pc:sldChg chg="add">
        <pc:chgData name="Mathur, Riddha" userId="S::rxm220054@utdallas.edu::fa646245-a9f1-4ab6-ac85-1aa4ca5234ad" providerId="AD" clId="Web-{B1871151-3D71-4568-8DA3-019B5EC27DDE}" dt="2023-07-30T03:02:56.445" v="3"/>
        <pc:sldMkLst>
          <pc:docMk/>
          <pc:sldMk cId="585349737" sldId="343"/>
        </pc:sldMkLst>
      </pc:sldChg>
      <pc:sldChg chg="add del replId">
        <pc:chgData name="Mathur, Riddha" userId="S::rxm220054@utdallas.edu::fa646245-a9f1-4ab6-ac85-1aa4ca5234ad" providerId="AD" clId="Web-{B1871151-3D71-4568-8DA3-019B5EC27DDE}" dt="2023-07-30T03:02:25.084" v="2"/>
        <pc:sldMkLst>
          <pc:docMk/>
          <pc:sldMk cId="2689707253" sldId="343"/>
        </pc:sldMkLst>
      </pc:sldChg>
      <pc:sldChg chg="del">
        <pc:chgData name="Mathur, Riddha" userId="S::rxm220054@utdallas.edu::fa646245-a9f1-4ab6-ac85-1aa4ca5234ad" providerId="AD" clId="Web-{B1871151-3D71-4568-8DA3-019B5EC27DDE}" dt="2023-07-30T02:56:59.112" v="0"/>
        <pc:sldMkLst>
          <pc:docMk/>
          <pc:sldMk cId="3278903567" sldId="343"/>
        </pc:sldMkLst>
      </pc:sldChg>
    </pc:docChg>
  </pc:docChgLst>
  <pc:docChgLst>
    <pc:chgData name="S, Sushrutha" userId="S::sxs220341@utdallas.edu::94af058d-aa97-4973-8b75-34873b2ff02e" providerId="AD" clId="Web-{B078100D-5C78-A989-AE57-E0C4449B750F}"/>
    <pc:docChg chg="addSld modSld sldOrd">
      <pc:chgData name="S, Sushrutha" userId="S::sxs220341@utdallas.edu::94af058d-aa97-4973-8b75-34873b2ff02e" providerId="AD" clId="Web-{B078100D-5C78-A989-AE57-E0C4449B750F}" dt="2023-07-28T22:57:14.340" v="167" actId="20577"/>
      <pc:docMkLst>
        <pc:docMk/>
      </pc:docMkLst>
      <pc:sldChg chg="addSp delSp modSp">
        <pc:chgData name="S, Sushrutha" userId="S::sxs220341@utdallas.edu::94af058d-aa97-4973-8b75-34873b2ff02e" providerId="AD" clId="Web-{B078100D-5C78-A989-AE57-E0C4449B750F}" dt="2023-07-28T22:57:14.340" v="167" actId="20577"/>
        <pc:sldMkLst>
          <pc:docMk/>
          <pc:sldMk cId="3242389936" sldId="273"/>
        </pc:sldMkLst>
        <pc:spChg chg="add del mod">
          <ac:chgData name="S, Sushrutha" userId="S::sxs220341@utdallas.edu::94af058d-aa97-4973-8b75-34873b2ff02e" providerId="AD" clId="Web-{B078100D-5C78-A989-AE57-E0C4449B750F}" dt="2023-07-28T22:29:33.424" v="83"/>
          <ac:spMkLst>
            <pc:docMk/>
            <pc:sldMk cId="3242389936" sldId="273"/>
            <ac:spMk id="218" creationId="{61906563-29B5-1837-FF85-A7C19384C580}"/>
          </ac:spMkLst>
        </pc:spChg>
        <pc:spChg chg="add del mod">
          <ac:chgData name="S, Sushrutha" userId="S::sxs220341@utdallas.edu::94af058d-aa97-4973-8b75-34873b2ff02e" providerId="AD" clId="Web-{B078100D-5C78-A989-AE57-E0C4449B750F}" dt="2023-07-28T22:33:29.197" v="160"/>
          <ac:spMkLst>
            <pc:docMk/>
            <pc:sldMk cId="3242389936" sldId="273"/>
            <ac:spMk id="1415" creationId="{EF914E50-38F7-EED7-64C7-2B5E830BAFF2}"/>
          </ac:spMkLst>
        </pc:spChg>
        <pc:graphicFrameChg chg="add del mod modGraphic">
          <ac:chgData name="S, Sushrutha" userId="S::sxs220341@utdallas.edu::94af058d-aa97-4973-8b75-34873b2ff02e" providerId="AD" clId="Web-{B078100D-5C78-A989-AE57-E0C4449B750F}" dt="2023-07-28T22:57:14.340" v="167" actId="20577"/>
          <ac:graphicFrameMkLst>
            <pc:docMk/>
            <pc:sldMk cId="3242389936" sldId="273"/>
            <ac:graphicFrameMk id="14" creationId="{FD1F791D-B727-2376-DD30-A11C268BBA3D}"/>
          </ac:graphicFrameMkLst>
        </pc:graphicFrameChg>
        <pc:picChg chg="del mod">
          <ac:chgData name="S, Sushrutha" userId="S::sxs220341@utdallas.edu::94af058d-aa97-4973-8b75-34873b2ff02e" providerId="AD" clId="Web-{B078100D-5C78-A989-AE57-E0C4449B750F}" dt="2023-07-28T22:33:26.431" v="159"/>
          <ac:picMkLst>
            <pc:docMk/>
            <pc:sldMk cId="3242389936" sldId="273"/>
            <ac:picMk id="13" creationId="{59E3C644-4649-1485-B4F8-ECCFAC3DEA53}"/>
          </ac:picMkLst>
        </pc:picChg>
        <pc:picChg chg="add del mod">
          <ac:chgData name="S, Sushrutha" userId="S::sxs220341@utdallas.edu::94af058d-aa97-4973-8b75-34873b2ff02e" providerId="AD" clId="Web-{B078100D-5C78-A989-AE57-E0C4449B750F}" dt="2023-07-28T22:32:51.508" v="156"/>
          <ac:picMkLst>
            <pc:docMk/>
            <pc:sldMk cId="3242389936" sldId="273"/>
            <ac:picMk id="1387" creationId="{1C7748BC-6E49-025D-595A-D5CD699EFBFC}"/>
          </ac:picMkLst>
        </pc:picChg>
      </pc:sldChg>
      <pc:sldChg chg="addSp delSp modSp ord">
        <pc:chgData name="S, Sushrutha" userId="S::sxs220341@utdallas.edu::94af058d-aa97-4973-8b75-34873b2ff02e" providerId="AD" clId="Web-{B078100D-5C78-A989-AE57-E0C4449B750F}" dt="2023-07-28T21:10:42.718" v="55"/>
        <pc:sldMkLst>
          <pc:docMk/>
          <pc:sldMk cId="4142518287" sldId="305"/>
        </pc:sldMkLst>
        <pc:picChg chg="del">
          <ac:chgData name="S, Sushrutha" userId="S::sxs220341@utdallas.edu::94af058d-aa97-4973-8b75-34873b2ff02e" providerId="AD" clId="Web-{B078100D-5C78-A989-AE57-E0C4449B750F}" dt="2023-07-28T21:02:29.684" v="10"/>
          <ac:picMkLst>
            <pc:docMk/>
            <pc:sldMk cId="4142518287" sldId="305"/>
            <ac:picMk id="2" creationId="{D17D5203-4BCD-FBB2-3B62-BAE16DAF5218}"/>
          </ac:picMkLst>
        </pc:picChg>
        <pc:picChg chg="del mod">
          <ac:chgData name="S, Sushrutha" userId="S::sxs220341@utdallas.edu::94af058d-aa97-4973-8b75-34873b2ff02e" providerId="AD" clId="Web-{B078100D-5C78-A989-AE57-E0C4449B750F}" dt="2023-07-28T21:01:07.587" v="2"/>
          <ac:picMkLst>
            <pc:docMk/>
            <pc:sldMk cId="4142518287" sldId="305"/>
            <ac:picMk id="5" creationId="{05E3650F-EFF6-022C-ED53-FAD6CA3225AF}"/>
          </ac:picMkLst>
        </pc:picChg>
        <pc:picChg chg="del">
          <ac:chgData name="S, Sushrutha" userId="S::sxs220341@utdallas.edu::94af058d-aa97-4973-8b75-34873b2ff02e" providerId="AD" clId="Web-{B078100D-5C78-A989-AE57-E0C4449B750F}" dt="2023-07-28T21:02:15.168" v="6"/>
          <ac:picMkLst>
            <pc:docMk/>
            <pc:sldMk cId="4142518287" sldId="305"/>
            <ac:picMk id="6" creationId="{3AFA4367-0E37-4EF0-B128-E69C08AAAB3F}"/>
          </ac:picMkLst>
        </pc:picChg>
        <pc:picChg chg="add mod">
          <ac:chgData name="S, Sushrutha" userId="S::sxs220341@utdallas.edu::94af058d-aa97-4973-8b75-34873b2ff02e" providerId="AD" clId="Web-{B078100D-5C78-A989-AE57-E0C4449B750F}" dt="2023-07-28T21:06:12.505" v="27" actId="14100"/>
          <ac:picMkLst>
            <pc:docMk/>
            <pc:sldMk cId="4142518287" sldId="305"/>
            <ac:picMk id="7" creationId="{52C1083E-3390-6A7E-FE8B-1EBFD9CAFC0F}"/>
          </ac:picMkLst>
        </pc:picChg>
        <pc:picChg chg="add mod">
          <ac:chgData name="S, Sushrutha" userId="S::sxs220341@utdallas.edu::94af058d-aa97-4973-8b75-34873b2ff02e" providerId="AD" clId="Web-{B078100D-5C78-A989-AE57-E0C4449B750F}" dt="2023-07-28T21:06:16.536" v="28" actId="14100"/>
          <ac:picMkLst>
            <pc:docMk/>
            <pc:sldMk cId="4142518287" sldId="305"/>
            <ac:picMk id="8" creationId="{849AF638-8C35-0429-C33D-62851DE9C58E}"/>
          </ac:picMkLst>
        </pc:picChg>
        <pc:picChg chg="add mod">
          <ac:chgData name="S, Sushrutha" userId="S::sxs220341@utdallas.edu::94af058d-aa97-4973-8b75-34873b2ff02e" providerId="AD" clId="Web-{B078100D-5C78-A989-AE57-E0C4449B750F}" dt="2023-07-28T21:06:19.489" v="29" actId="14100"/>
          <ac:picMkLst>
            <pc:docMk/>
            <pc:sldMk cId="4142518287" sldId="305"/>
            <ac:picMk id="9" creationId="{7CC914CC-C2F6-59E2-0BF9-0B25482D0CE2}"/>
          </ac:picMkLst>
        </pc:picChg>
      </pc:sldChg>
      <pc:sldChg chg="addSp delSp modSp ord">
        <pc:chgData name="S, Sushrutha" userId="S::sxs220341@utdallas.edu::94af058d-aa97-4973-8b75-34873b2ff02e" providerId="AD" clId="Web-{B078100D-5C78-A989-AE57-E0C4449B750F}" dt="2023-07-28T22:23:33.381" v="68" actId="14100"/>
        <pc:sldMkLst>
          <pc:docMk/>
          <pc:sldMk cId="2541936371" sldId="308"/>
        </pc:sldMkLst>
        <pc:picChg chg="add mod">
          <ac:chgData name="S, Sushrutha" userId="S::sxs220341@utdallas.edu::94af058d-aa97-4973-8b75-34873b2ff02e" providerId="AD" clId="Web-{B078100D-5C78-A989-AE57-E0C4449B750F}" dt="2023-07-28T22:15:24.319" v="65" actId="14100"/>
          <ac:picMkLst>
            <pc:docMk/>
            <pc:sldMk cId="2541936371" sldId="308"/>
            <ac:picMk id="4" creationId="{C030613C-B36E-259F-24D3-D605956DBE4B}"/>
          </ac:picMkLst>
        </pc:picChg>
        <pc:picChg chg="add mod">
          <ac:chgData name="S, Sushrutha" userId="S::sxs220341@utdallas.edu::94af058d-aa97-4973-8b75-34873b2ff02e" providerId="AD" clId="Web-{B078100D-5C78-A989-AE57-E0C4449B750F}" dt="2023-07-28T21:10:07.529" v="46" actId="1076"/>
          <ac:picMkLst>
            <pc:docMk/>
            <pc:sldMk cId="2541936371" sldId="308"/>
            <ac:picMk id="5" creationId="{755047BB-E7DA-FFF7-B9ED-AAB2CCA276D4}"/>
          </ac:picMkLst>
        </pc:picChg>
        <pc:picChg chg="add mod">
          <ac:chgData name="S, Sushrutha" userId="S::sxs220341@utdallas.edu::94af058d-aa97-4973-8b75-34873b2ff02e" providerId="AD" clId="Web-{B078100D-5C78-A989-AE57-E0C4449B750F}" dt="2023-07-28T22:23:33.381" v="68" actId="14100"/>
          <ac:picMkLst>
            <pc:docMk/>
            <pc:sldMk cId="2541936371" sldId="308"/>
            <ac:picMk id="6" creationId="{1DFB1203-CEC0-D5EE-C98C-91317960C2B0}"/>
          </ac:picMkLst>
        </pc:picChg>
        <pc:picChg chg="add del mod">
          <ac:chgData name="S, Sushrutha" userId="S::sxs220341@utdallas.edu::94af058d-aa97-4973-8b75-34873b2ff02e" providerId="AD" clId="Web-{B078100D-5C78-A989-AE57-E0C4449B750F}" dt="2023-07-28T21:53:37.648" v="58"/>
          <ac:picMkLst>
            <pc:docMk/>
            <pc:sldMk cId="2541936371" sldId="308"/>
            <ac:picMk id="6" creationId="{5944BD0E-07BE-8B99-C00D-4B1F67BD3A9E}"/>
          </ac:picMkLst>
        </pc:picChg>
        <pc:picChg chg="del">
          <ac:chgData name="S, Sushrutha" userId="S::sxs220341@utdallas.edu::94af058d-aa97-4973-8b75-34873b2ff02e" providerId="AD" clId="Web-{B078100D-5C78-A989-AE57-E0C4449B750F}" dt="2023-07-28T21:04:30.626" v="19"/>
          <ac:picMkLst>
            <pc:docMk/>
            <pc:sldMk cId="2541936371" sldId="308"/>
            <ac:picMk id="6" creationId="{97FBC059-6F42-48A0-03B4-D99B2B1AFEB7}"/>
          </ac:picMkLst>
        </pc:picChg>
        <pc:picChg chg="add del mod">
          <ac:chgData name="S, Sushrutha" userId="S::sxs220341@utdallas.edu::94af058d-aa97-4973-8b75-34873b2ff02e" providerId="AD" clId="Web-{B078100D-5C78-A989-AE57-E0C4449B750F}" dt="2023-07-28T21:10:14.701" v="48"/>
          <ac:picMkLst>
            <pc:docMk/>
            <pc:sldMk cId="2541936371" sldId="308"/>
            <ac:picMk id="7" creationId="{A79DF1E1-13CC-F7AC-6BAA-CFC837F8F4A8}"/>
          </ac:picMkLst>
        </pc:picChg>
        <pc:picChg chg="del">
          <ac:chgData name="S, Sushrutha" userId="S::sxs220341@utdallas.edu::94af058d-aa97-4973-8b75-34873b2ff02e" providerId="AD" clId="Web-{B078100D-5C78-A989-AE57-E0C4449B750F}" dt="2023-07-28T21:05:11.768" v="23"/>
          <ac:picMkLst>
            <pc:docMk/>
            <pc:sldMk cId="2541936371" sldId="308"/>
            <ac:picMk id="9" creationId="{C5F45FD6-2164-1EF7-BCA9-972CE3FE9DAD}"/>
          </ac:picMkLst>
        </pc:picChg>
        <pc:picChg chg="del">
          <ac:chgData name="S, Sushrutha" userId="S::sxs220341@utdallas.edu::94af058d-aa97-4973-8b75-34873b2ff02e" providerId="AD" clId="Web-{B078100D-5C78-A989-AE57-E0C4449B750F}" dt="2023-07-28T21:03:32.999" v="14"/>
          <ac:picMkLst>
            <pc:docMk/>
            <pc:sldMk cId="2541936371" sldId="308"/>
            <ac:picMk id="10" creationId="{471D420B-3412-9A97-4CD8-1EB346C1D74D}"/>
          </ac:picMkLst>
        </pc:picChg>
      </pc:sldChg>
      <pc:sldChg chg="addSp delSp modSp add replId">
        <pc:chgData name="S, Sushrutha" userId="S::sxs220341@utdallas.edu::94af058d-aa97-4973-8b75-34873b2ff02e" providerId="AD" clId="Web-{B078100D-5C78-A989-AE57-E0C4449B750F}" dt="2023-07-28T21:55:18.931" v="64" actId="1076"/>
        <pc:sldMkLst>
          <pc:docMk/>
          <pc:sldMk cId="3719360812" sldId="310"/>
        </pc:sldMkLst>
        <pc:picChg chg="del">
          <ac:chgData name="S, Sushrutha" userId="S::sxs220341@utdallas.edu::94af058d-aa97-4973-8b75-34873b2ff02e" providerId="AD" clId="Web-{B078100D-5C78-A989-AE57-E0C4449B750F}" dt="2023-07-28T21:07:55.696" v="37"/>
          <ac:picMkLst>
            <pc:docMk/>
            <pc:sldMk cId="3719360812" sldId="310"/>
            <ac:picMk id="4" creationId="{C030613C-B36E-259F-24D3-D605956DBE4B}"/>
          </ac:picMkLst>
        </pc:picChg>
        <pc:picChg chg="add mod">
          <ac:chgData name="S, Sushrutha" userId="S::sxs220341@utdallas.edu::94af058d-aa97-4973-8b75-34873b2ff02e" providerId="AD" clId="Web-{B078100D-5C78-A989-AE57-E0C4449B750F}" dt="2023-07-28T21:55:18.931" v="64" actId="1076"/>
          <ac:picMkLst>
            <pc:docMk/>
            <pc:sldMk cId="3719360812" sldId="310"/>
            <ac:picMk id="4" creationId="{CD02B6E1-7866-9CCB-90B1-5950EA166375}"/>
          </ac:picMkLst>
        </pc:picChg>
        <pc:picChg chg="del">
          <ac:chgData name="S, Sushrutha" userId="S::sxs220341@utdallas.edu::94af058d-aa97-4973-8b75-34873b2ff02e" providerId="AD" clId="Web-{B078100D-5C78-A989-AE57-E0C4449B750F}" dt="2023-07-28T21:07:36.742" v="32"/>
          <ac:picMkLst>
            <pc:docMk/>
            <pc:sldMk cId="3719360812" sldId="310"/>
            <ac:picMk id="5" creationId="{755047BB-E7DA-FFF7-B9ED-AAB2CCA276D4}"/>
          </ac:picMkLst>
        </pc:picChg>
        <pc:picChg chg="add mod">
          <ac:chgData name="S, Sushrutha" userId="S::sxs220341@utdallas.edu::94af058d-aa97-4973-8b75-34873b2ff02e" providerId="AD" clId="Web-{B078100D-5C78-A989-AE57-E0C4449B750F}" dt="2023-07-28T21:10:35.186" v="53" actId="1076"/>
          <ac:picMkLst>
            <pc:docMk/>
            <pc:sldMk cId="3719360812" sldId="310"/>
            <ac:picMk id="6" creationId="{0623CA0D-DC48-3316-F05C-DD65999E08F4}"/>
          </ac:picMkLst>
        </pc:picChg>
        <pc:picChg chg="del">
          <ac:chgData name="S, Sushrutha" userId="S::sxs220341@utdallas.edu::94af058d-aa97-4973-8b75-34873b2ff02e" providerId="AD" clId="Web-{B078100D-5C78-A989-AE57-E0C4449B750F}" dt="2023-07-28T21:07:34.930" v="31"/>
          <ac:picMkLst>
            <pc:docMk/>
            <pc:sldMk cId="3719360812" sldId="310"/>
            <ac:picMk id="7" creationId="{A79DF1E1-13CC-F7AC-6BAA-CFC837F8F4A8}"/>
          </ac:picMkLst>
        </pc:picChg>
        <pc:picChg chg="add mod">
          <ac:chgData name="S, Sushrutha" userId="S::sxs220341@utdallas.edu::94af058d-aa97-4973-8b75-34873b2ff02e" providerId="AD" clId="Web-{B078100D-5C78-A989-AE57-E0C4449B750F}" dt="2023-07-28T21:10:32.749" v="52" actId="1076"/>
          <ac:picMkLst>
            <pc:docMk/>
            <pc:sldMk cId="3719360812" sldId="310"/>
            <ac:picMk id="8" creationId="{A7FECD09-0D38-3025-CB9A-0913816B1358}"/>
          </ac:picMkLst>
        </pc:picChg>
      </pc:sldChg>
    </pc:docChg>
  </pc:docChgLst>
  <pc:docChgLst>
    <pc:chgData name="Meghwal, Nitisha" userId="S::nxm200024@utdallas.edu::c9a0b9d7-654a-4aef-b49f-599a0f675542" providerId="AD" clId="Web-{91D1D654-7CFA-836F-C2BA-87167D81B3E8}"/>
    <pc:docChg chg="delSld modSld sldOrd">
      <pc:chgData name="Meghwal, Nitisha" userId="S::nxm200024@utdallas.edu::c9a0b9d7-654a-4aef-b49f-599a0f675542" providerId="AD" clId="Web-{91D1D654-7CFA-836F-C2BA-87167D81B3E8}" dt="2023-08-02T23:50:29.290" v="42"/>
      <pc:docMkLst>
        <pc:docMk/>
      </pc:docMkLst>
      <pc:sldChg chg="ord">
        <pc:chgData name="Meghwal, Nitisha" userId="S::nxm200024@utdallas.edu::c9a0b9d7-654a-4aef-b49f-599a0f675542" providerId="AD" clId="Web-{91D1D654-7CFA-836F-C2BA-87167D81B3E8}" dt="2023-08-02T23:43:05.384" v="2"/>
        <pc:sldMkLst>
          <pc:docMk/>
          <pc:sldMk cId="1559420079" sldId="307"/>
        </pc:sldMkLst>
      </pc:sldChg>
      <pc:sldChg chg="modSp">
        <pc:chgData name="Meghwal, Nitisha" userId="S::nxm200024@utdallas.edu::c9a0b9d7-654a-4aef-b49f-599a0f675542" providerId="AD" clId="Web-{91D1D654-7CFA-836F-C2BA-87167D81B3E8}" dt="2023-08-02T23:48:03.566" v="13" actId="20577"/>
        <pc:sldMkLst>
          <pc:docMk/>
          <pc:sldMk cId="1867376656" sldId="318"/>
        </pc:sldMkLst>
        <pc:spChg chg="mod">
          <ac:chgData name="Meghwal, Nitisha" userId="S::nxm200024@utdallas.edu::c9a0b9d7-654a-4aef-b49f-599a0f675542" providerId="AD" clId="Web-{91D1D654-7CFA-836F-C2BA-87167D81B3E8}" dt="2023-08-02T23:48:03.566" v="13" actId="20577"/>
          <ac:spMkLst>
            <pc:docMk/>
            <pc:sldMk cId="1867376656" sldId="318"/>
            <ac:spMk id="5" creationId="{47F9656B-4CEB-3545-3C3D-F3AC01418CE8}"/>
          </ac:spMkLst>
        </pc:spChg>
      </pc:sldChg>
      <pc:sldChg chg="addSp modSp del">
        <pc:chgData name="Meghwal, Nitisha" userId="S::nxm200024@utdallas.edu::c9a0b9d7-654a-4aef-b49f-599a0f675542" providerId="AD" clId="Web-{91D1D654-7CFA-836F-C2BA-87167D81B3E8}" dt="2023-08-02T23:50:29.290" v="42"/>
        <pc:sldMkLst>
          <pc:docMk/>
          <pc:sldMk cId="3691846618" sldId="323"/>
        </pc:sldMkLst>
        <pc:spChg chg="add mod">
          <ac:chgData name="Meghwal, Nitisha" userId="S::nxm200024@utdallas.edu::c9a0b9d7-654a-4aef-b49f-599a0f675542" providerId="AD" clId="Web-{91D1D654-7CFA-836F-C2BA-87167D81B3E8}" dt="2023-08-02T23:49:35.538" v="41" actId="20577"/>
          <ac:spMkLst>
            <pc:docMk/>
            <pc:sldMk cId="3691846618" sldId="323"/>
            <ac:spMk id="63" creationId="{617A6356-0DAE-5142-474E-B152C6714A04}"/>
          </ac:spMkLst>
        </pc:spChg>
      </pc:sldChg>
      <pc:sldChg chg="ord">
        <pc:chgData name="Meghwal, Nitisha" userId="S::nxm200024@utdallas.edu::c9a0b9d7-654a-4aef-b49f-599a0f675542" providerId="AD" clId="Web-{91D1D654-7CFA-836F-C2BA-87167D81B3E8}" dt="2023-08-02T23:48:10.707" v="14"/>
        <pc:sldMkLst>
          <pc:docMk/>
          <pc:sldMk cId="2450957808" sldId="325"/>
        </pc:sldMkLst>
      </pc:sldChg>
      <pc:sldChg chg="modSp">
        <pc:chgData name="Meghwal, Nitisha" userId="S::nxm200024@utdallas.edu::c9a0b9d7-654a-4aef-b49f-599a0f675542" providerId="AD" clId="Web-{91D1D654-7CFA-836F-C2BA-87167D81B3E8}" dt="2023-08-02T23:48:45.380" v="31" actId="20577"/>
        <pc:sldMkLst>
          <pc:docMk/>
          <pc:sldMk cId="3420816092" sldId="347"/>
        </pc:sldMkLst>
        <pc:spChg chg="mod">
          <ac:chgData name="Meghwal, Nitisha" userId="S::nxm200024@utdallas.edu::c9a0b9d7-654a-4aef-b49f-599a0f675542" providerId="AD" clId="Web-{91D1D654-7CFA-836F-C2BA-87167D81B3E8}" dt="2023-08-02T23:48:45.380" v="31" actId="20577"/>
          <ac:spMkLst>
            <pc:docMk/>
            <pc:sldMk cId="3420816092" sldId="347"/>
            <ac:spMk id="5" creationId="{47F9656B-4CEB-3545-3C3D-F3AC01418CE8}"/>
          </ac:spMkLst>
        </pc:spChg>
      </pc:sldChg>
    </pc:docChg>
  </pc:docChgLst>
  <pc:docChgLst>
    <pc:chgData name="Meghwal, Nitisha" userId="S::nxm200024@utdallas.edu::c9a0b9d7-654a-4aef-b49f-599a0f675542" providerId="AD" clId="Web-{332808BA-0E97-AB7B-F39D-A7C243B6A67D}"/>
    <pc:docChg chg="addSld modSld sldOrd">
      <pc:chgData name="Meghwal, Nitisha" userId="S::nxm200024@utdallas.edu::c9a0b9d7-654a-4aef-b49f-599a0f675542" providerId="AD" clId="Web-{332808BA-0E97-AB7B-F39D-A7C243B6A67D}" dt="2023-07-30T23:15:31.209" v="316" actId="1076"/>
      <pc:docMkLst>
        <pc:docMk/>
      </pc:docMkLst>
      <pc:sldChg chg="modSp">
        <pc:chgData name="Meghwal, Nitisha" userId="S::nxm200024@utdallas.edu::c9a0b9d7-654a-4aef-b49f-599a0f675542" providerId="AD" clId="Web-{332808BA-0E97-AB7B-F39D-A7C243B6A67D}" dt="2023-07-30T21:08:20.811" v="5" actId="20577"/>
        <pc:sldMkLst>
          <pc:docMk/>
          <pc:sldMk cId="3691846618" sldId="323"/>
        </pc:sldMkLst>
        <pc:graphicFrameChg chg="modGraphic">
          <ac:chgData name="Meghwal, Nitisha" userId="S::nxm200024@utdallas.edu::c9a0b9d7-654a-4aef-b49f-599a0f675542" providerId="AD" clId="Web-{332808BA-0E97-AB7B-F39D-A7C243B6A67D}" dt="2023-07-30T21:08:20.811" v="5" actId="20577"/>
          <ac:graphicFrameMkLst>
            <pc:docMk/>
            <pc:sldMk cId="3691846618" sldId="323"/>
            <ac:graphicFrameMk id="2" creationId="{1204C2C7-E880-C821-F4C5-9C5072B0FAD4}"/>
          </ac:graphicFrameMkLst>
        </pc:graphicFrameChg>
      </pc:sldChg>
      <pc:sldChg chg="modSp">
        <pc:chgData name="Meghwal, Nitisha" userId="S::nxm200024@utdallas.edu::c9a0b9d7-654a-4aef-b49f-599a0f675542" providerId="AD" clId="Web-{332808BA-0E97-AB7B-F39D-A7C243B6A67D}" dt="2023-07-30T20:59:02.070" v="2" actId="20577"/>
        <pc:sldMkLst>
          <pc:docMk/>
          <pc:sldMk cId="2450957808" sldId="325"/>
        </pc:sldMkLst>
        <pc:graphicFrameChg chg="modGraphic">
          <ac:chgData name="Meghwal, Nitisha" userId="S::nxm200024@utdallas.edu::c9a0b9d7-654a-4aef-b49f-599a0f675542" providerId="AD" clId="Web-{332808BA-0E97-AB7B-F39D-A7C243B6A67D}" dt="2023-07-30T20:59:02.070" v="2" actId="20577"/>
          <ac:graphicFrameMkLst>
            <pc:docMk/>
            <pc:sldMk cId="2450957808" sldId="325"/>
            <ac:graphicFrameMk id="289" creationId="{0DA7581D-6FCC-CD6A-D0DB-A31A61092486}"/>
          </ac:graphicFrameMkLst>
        </pc:graphicFrameChg>
      </pc:sldChg>
      <pc:sldChg chg="modSp">
        <pc:chgData name="Meghwal, Nitisha" userId="S::nxm200024@utdallas.edu::c9a0b9d7-654a-4aef-b49f-599a0f675542" providerId="AD" clId="Web-{332808BA-0E97-AB7B-F39D-A7C243B6A67D}" dt="2023-07-30T23:15:31.209" v="316" actId="1076"/>
        <pc:sldMkLst>
          <pc:docMk/>
          <pc:sldMk cId="701304567" sldId="333"/>
        </pc:sldMkLst>
        <pc:spChg chg="mod">
          <ac:chgData name="Meghwal, Nitisha" userId="S::nxm200024@utdallas.edu::c9a0b9d7-654a-4aef-b49f-599a0f675542" providerId="AD" clId="Web-{332808BA-0E97-AB7B-F39D-A7C243B6A67D}" dt="2023-07-30T23:15:31.209" v="316" actId="1076"/>
          <ac:spMkLst>
            <pc:docMk/>
            <pc:sldMk cId="701304567" sldId="333"/>
            <ac:spMk id="2" creationId="{08964957-88EA-0046-0BE1-E923A578C895}"/>
          </ac:spMkLst>
        </pc:spChg>
      </pc:sldChg>
      <pc:sldChg chg="addSp delSp modSp add ord replId">
        <pc:chgData name="Meghwal, Nitisha" userId="S::nxm200024@utdallas.edu::c9a0b9d7-654a-4aef-b49f-599a0f675542" providerId="AD" clId="Web-{332808BA-0E97-AB7B-F39D-A7C243B6A67D}" dt="2023-07-30T23:14:13.816" v="306" actId="1076"/>
        <pc:sldMkLst>
          <pc:docMk/>
          <pc:sldMk cId="1332672547" sldId="344"/>
        </pc:sldMkLst>
        <pc:spChg chg="mod">
          <ac:chgData name="Meghwal, Nitisha" userId="S::nxm200024@utdallas.edu::c9a0b9d7-654a-4aef-b49f-599a0f675542" providerId="AD" clId="Web-{332808BA-0E97-AB7B-F39D-A7C243B6A67D}" dt="2023-07-30T22:57:11.993" v="53" actId="20577"/>
          <ac:spMkLst>
            <pc:docMk/>
            <pc:sldMk cId="1332672547" sldId="344"/>
            <ac:spMk id="2" creationId="{08964957-88EA-0046-0BE1-E923A578C895}"/>
          </ac:spMkLst>
        </pc:spChg>
        <pc:spChg chg="del mod">
          <ac:chgData name="Meghwal, Nitisha" userId="S::nxm200024@utdallas.edu::c9a0b9d7-654a-4aef-b49f-599a0f675542" providerId="AD" clId="Web-{332808BA-0E97-AB7B-F39D-A7C243B6A67D}" dt="2023-07-30T22:49:16.273" v="21"/>
          <ac:spMkLst>
            <pc:docMk/>
            <pc:sldMk cId="1332672547" sldId="344"/>
            <ac:spMk id="9" creationId="{ED5F9A21-A10B-D05A-79F5-82924621A3AF}"/>
          </ac:spMkLst>
        </pc:spChg>
        <pc:spChg chg="del mod">
          <ac:chgData name="Meghwal, Nitisha" userId="S::nxm200024@utdallas.edu::c9a0b9d7-654a-4aef-b49f-599a0f675542" providerId="AD" clId="Web-{332808BA-0E97-AB7B-F39D-A7C243B6A67D}" dt="2023-07-30T22:49:19.413" v="24"/>
          <ac:spMkLst>
            <pc:docMk/>
            <pc:sldMk cId="1332672547" sldId="344"/>
            <ac:spMk id="24" creationId="{BB09940C-0E72-D044-74B9-64EF07520E62}"/>
          </ac:spMkLst>
        </pc:spChg>
        <pc:spChg chg="add mod">
          <ac:chgData name="Meghwal, Nitisha" userId="S::nxm200024@utdallas.edu::c9a0b9d7-654a-4aef-b49f-599a0f675542" providerId="AD" clId="Web-{332808BA-0E97-AB7B-F39D-A7C243B6A67D}" dt="2023-07-30T23:14:10.832" v="305" actId="1076"/>
          <ac:spMkLst>
            <pc:docMk/>
            <pc:sldMk cId="1332672547" sldId="344"/>
            <ac:spMk id="56" creationId="{022EB017-D337-441C-C672-1C4F3AD633E5}"/>
          </ac:spMkLst>
        </pc:spChg>
        <pc:graphicFrameChg chg="add del mod modGraphic">
          <ac:chgData name="Meghwal, Nitisha" userId="S::nxm200024@utdallas.edu::c9a0b9d7-654a-4aef-b49f-599a0f675542" providerId="AD" clId="Web-{332808BA-0E97-AB7B-F39D-A7C243B6A67D}" dt="2023-07-30T22:59:54.077" v="59"/>
          <ac:graphicFrameMkLst>
            <pc:docMk/>
            <pc:sldMk cId="1332672547" sldId="344"/>
            <ac:graphicFrameMk id="6" creationId="{198C3AAC-049C-CCDF-C75C-8F4A52DF582D}"/>
          </ac:graphicFrameMkLst>
        </pc:graphicFrameChg>
        <pc:picChg chg="add del mod">
          <ac:chgData name="Meghwal, Nitisha" userId="S::nxm200024@utdallas.edu::c9a0b9d7-654a-4aef-b49f-599a0f675542" providerId="AD" clId="Web-{332808BA-0E97-AB7B-F39D-A7C243B6A67D}" dt="2023-07-30T22:53:05.438" v="28"/>
          <ac:picMkLst>
            <pc:docMk/>
            <pc:sldMk cId="1332672547" sldId="344"/>
            <ac:picMk id="4" creationId="{947A812A-6DB5-8802-9DE6-3449E713032F}"/>
          </ac:picMkLst>
        </pc:picChg>
        <pc:picChg chg="add mod">
          <ac:chgData name="Meghwal, Nitisha" userId="S::nxm200024@utdallas.edu::c9a0b9d7-654a-4aef-b49f-599a0f675542" providerId="AD" clId="Web-{332808BA-0E97-AB7B-F39D-A7C243B6A67D}" dt="2023-07-30T22:56:18.226" v="44" actId="1076"/>
          <ac:picMkLst>
            <pc:docMk/>
            <pc:sldMk cId="1332672547" sldId="344"/>
            <ac:picMk id="5" creationId="{F185E7A2-498F-913A-BF1E-49F37A6D29C6}"/>
          </ac:picMkLst>
        </pc:picChg>
        <pc:picChg chg="mod">
          <ac:chgData name="Meghwal, Nitisha" userId="S::nxm200024@utdallas.edu::c9a0b9d7-654a-4aef-b49f-599a0f675542" providerId="AD" clId="Web-{332808BA-0E97-AB7B-F39D-A7C243B6A67D}" dt="2023-07-30T22:53:48.799" v="34" actId="1076"/>
          <ac:picMkLst>
            <pc:docMk/>
            <pc:sldMk cId="1332672547" sldId="344"/>
            <ac:picMk id="8" creationId="{B92B5015-1B6E-ADB1-DFE0-7A158F7F957A}"/>
          </ac:picMkLst>
        </pc:picChg>
        <pc:picChg chg="del">
          <ac:chgData name="Meghwal, Nitisha" userId="S::nxm200024@utdallas.edu::c9a0b9d7-654a-4aef-b49f-599a0f675542" providerId="AD" clId="Web-{332808BA-0E97-AB7B-F39D-A7C243B6A67D}" dt="2023-07-30T22:49:08.944" v="18"/>
          <ac:picMkLst>
            <pc:docMk/>
            <pc:sldMk cId="1332672547" sldId="344"/>
            <ac:picMk id="16" creationId="{D8B4C21D-0291-2CA6-F59A-A945D0E68AAF}"/>
          </ac:picMkLst>
        </pc:picChg>
        <pc:picChg chg="del">
          <ac:chgData name="Meghwal, Nitisha" userId="S::nxm200024@utdallas.edu::c9a0b9d7-654a-4aef-b49f-599a0f675542" providerId="AD" clId="Web-{332808BA-0E97-AB7B-F39D-A7C243B6A67D}" dt="2023-07-30T22:49:09.554" v="19"/>
          <ac:picMkLst>
            <pc:docMk/>
            <pc:sldMk cId="1332672547" sldId="344"/>
            <ac:picMk id="21" creationId="{B1EDEDE4-82A5-F127-66B2-114700690BDB}"/>
          </ac:picMkLst>
        </pc:picChg>
        <pc:picChg chg="add mod">
          <ac:chgData name="Meghwal, Nitisha" userId="S::nxm200024@utdallas.edu::c9a0b9d7-654a-4aef-b49f-599a0f675542" providerId="AD" clId="Web-{332808BA-0E97-AB7B-F39D-A7C243B6A67D}" dt="2023-07-30T23:14:13.816" v="306" actId="1076"/>
          <ac:picMkLst>
            <pc:docMk/>
            <pc:sldMk cId="1332672547" sldId="344"/>
            <ac:picMk id="57" creationId="{CFB84354-255C-9646-7129-64AE73C26580}"/>
          </ac:picMkLst>
        </pc:picChg>
      </pc:sldChg>
      <pc:sldChg chg="addSp delSp modSp add ord replId">
        <pc:chgData name="Meghwal, Nitisha" userId="S::nxm200024@utdallas.edu::c9a0b9d7-654a-4aef-b49f-599a0f675542" providerId="AD" clId="Web-{332808BA-0E97-AB7B-F39D-A7C243B6A67D}" dt="2023-07-30T23:13:24.033" v="301" actId="1076"/>
        <pc:sldMkLst>
          <pc:docMk/>
          <pc:sldMk cId="1145914658" sldId="345"/>
        </pc:sldMkLst>
        <pc:spChg chg="mod">
          <ac:chgData name="Meghwal, Nitisha" userId="S::nxm200024@utdallas.edu::c9a0b9d7-654a-4aef-b49f-599a0f675542" providerId="AD" clId="Web-{332808BA-0E97-AB7B-F39D-A7C243B6A67D}" dt="2023-07-30T23:13:03.220" v="296" actId="20577"/>
          <ac:spMkLst>
            <pc:docMk/>
            <pc:sldMk cId="1145914658" sldId="345"/>
            <ac:spMk id="2" creationId="{08964957-88EA-0046-0BE1-E923A578C895}"/>
          </ac:spMkLst>
        </pc:spChg>
        <pc:picChg chg="add mod">
          <ac:chgData name="Meghwal, Nitisha" userId="S::nxm200024@utdallas.edu::c9a0b9d7-654a-4aef-b49f-599a0f675542" providerId="AD" clId="Web-{332808BA-0E97-AB7B-F39D-A7C243B6A67D}" dt="2023-07-30T23:13:24.033" v="301" actId="1076"/>
          <ac:picMkLst>
            <pc:docMk/>
            <pc:sldMk cId="1145914658" sldId="345"/>
            <ac:picMk id="4" creationId="{5D5A4F49-15B8-351F-424E-B3425D899E56}"/>
          </ac:picMkLst>
        </pc:picChg>
        <pc:picChg chg="del">
          <ac:chgData name="Meghwal, Nitisha" userId="S::nxm200024@utdallas.edu::c9a0b9d7-654a-4aef-b49f-599a0f675542" providerId="AD" clId="Web-{332808BA-0E97-AB7B-F39D-A7C243B6A67D}" dt="2023-07-30T22:56:43.695" v="46"/>
          <ac:picMkLst>
            <pc:docMk/>
            <pc:sldMk cId="1145914658" sldId="345"/>
            <ac:picMk id="5" creationId="{F185E7A2-498F-913A-BF1E-49F37A6D29C6}"/>
          </ac:picMkLst>
        </pc:picChg>
        <pc:picChg chg="del">
          <ac:chgData name="Meghwal, Nitisha" userId="S::nxm200024@utdallas.edu::c9a0b9d7-654a-4aef-b49f-599a0f675542" providerId="AD" clId="Web-{332808BA-0E97-AB7B-F39D-A7C243B6A67D}" dt="2023-07-30T22:56:45.024" v="47"/>
          <ac:picMkLst>
            <pc:docMk/>
            <pc:sldMk cId="1145914658" sldId="345"/>
            <ac:picMk id="8" creationId="{B92B5015-1B6E-ADB1-DFE0-7A158F7F957A}"/>
          </ac:picMkLst>
        </pc:picChg>
      </pc:sldChg>
    </pc:docChg>
  </pc:docChgLst>
  <pc:docChgLst>
    <pc:chgData name="Jain, Jay" userId="S::jxj220021@utdallas.edu::4f4d00c0-0e04-4142-a473-efe086ca08dc" providerId="AD" clId="Web-{F024D9AC-4016-48BC-BA5C-EB637030AE15}"/>
    <pc:docChg chg="modSld">
      <pc:chgData name="Jain, Jay" userId="S::jxj220021@utdallas.edu::4f4d00c0-0e04-4142-a473-efe086ca08dc" providerId="AD" clId="Web-{F024D9AC-4016-48BC-BA5C-EB637030AE15}" dt="2023-07-31T07:31:54.502" v="3" actId="1076"/>
      <pc:docMkLst>
        <pc:docMk/>
      </pc:docMkLst>
      <pc:sldChg chg="modSp">
        <pc:chgData name="Jain, Jay" userId="S::jxj220021@utdallas.edu::4f4d00c0-0e04-4142-a473-efe086ca08dc" providerId="AD" clId="Web-{F024D9AC-4016-48BC-BA5C-EB637030AE15}" dt="2023-07-31T07:31:54.502" v="3" actId="1076"/>
        <pc:sldMkLst>
          <pc:docMk/>
          <pc:sldMk cId="3810951356" sldId="326"/>
        </pc:sldMkLst>
        <pc:graphicFrameChg chg="mod">
          <ac:chgData name="Jain, Jay" userId="S::jxj220021@utdallas.edu::4f4d00c0-0e04-4142-a473-efe086ca08dc" providerId="AD" clId="Web-{F024D9AC-4016-48BC-BA5C-EB637030AE15}" dt="2023-07-31T07:31:54.502" v="3" actId="1076"/>
          <ac:graphicFrameMkLst>
            <pc:docMk/>
            <pc:sldMk cId="3810951356" sldId="326"/>
            <ac:graphicFrameMk id="7" creationId="{535F4E9B-AFEA-A73C-8E83-583EE623FFAC}"/>
          </ac:graphicFrameMkLst>
        </pc:graphicFrameChg>
      </pc:sldChg>
      <pc:sldChg chg="modSp">
        <pc:chgData name="Jain, Jay" userId="S::jxj220021@utdallas.edu::4f4d00c0-0e04-4142-a473-efe086ca08dc" providerId="AD" clId="Web-{F024D9AC-4016-48BC-BA5C-EB637030AE15}" dt="2023-07-31T06:39:34.944" v="1" actId="20577"/>
        <pc:sldMkLst>
          <pc:docMk/>
          <pc:sldMk cId="1610564534" sldId="328"/>
        </pc:sldMkLst>
        <pc:spChg chg="mod">
          <ac:chgData name="Jain, Jay" userId="S::jxj220021@utdallas.edu::4f4d00c0-0e04-4142-a473-efe086ca08dc" providerId="AD" clId="Web-{F024D9AC-4016-48BC-BA5C-EB637030AE15}" dt="2023-07-31T06:39:34.944" v="1" actId="20577"/>
          <ac:spMkLst>
            <pc:docMk/>
            <pc:sldMk cId="1610564534" sldId="328"/>
            <ac:spMk id="2" creationId="{21204A65-A3D7-FC9C-5BFC-9C55F99046F4}"/>
          </ac:spMkLst>
        </pc:spChg>
      </pc:sldChg>
    </pc:docChg>
  </pc:docChgLst>
  <pc:docChgLst>
    <pc:chgData name="Dod, Vikas Gopalrao" userId="S::vgd220000@utdallas.edu::941a4d2b-8653-4e95-b056-69a9d704bc9c" providerId="AD" clId="Web-{E5754A26-E9F7-4092-B2B7-17615F4ED128}"/>
    <pc:docChg chg="addSld delSld sldOrd">
      <pc:chgData name="Dod, Vikas Gopalrao" userId="S::vgd220000@utdallas.edu::941a4d2b-8653-4e95-b056-69a9d704bc9c" providerId="AD" clId="Web-{E5754A26-E9F7-4092-B2B7-17615F4ED128}" dt="2023-07-31T04:25:45.883" v="6"/>
      <pc:docMkLst>
        <pc:docMk/>
      </pc:docMkLst>
      <pc:sldChg chg="add del">
        <pc:chgData name="Dod, Vikas Gopalrao" userId="S::vgd220000@utdallas.edu::941a4d2b-8653-4e95-b056-69a9d704bc9c" providerId="AD" clId="Web-{E5754A26-E9F7-4092-B2B7-17615F4ED128}" dt="2023-07-31T04:25:45.883" v="6"/>
        <pc:sldMkLst>
          <pc:docMk/>
          <pc:sldMk cId="2223945538" sldId="324"/>
        </pc:sldMkLst>
      </pc:sldChg>
      <pc:sldChg chg="add del">
        <pc:chgData name="Dod, Vikas Gopalrao" userId="S::vgd220000@utdallas.edu::941a4d2b-8653-4e95-b056-69a9d704bc9c" providerId="AD" clId="Web-{E5754A26-E9F7-4092-B2B7-17615F4ED128}" dt="2023-07-31T04:25:42.851" v="5"/>
        <pc:sldMkLst>
          <pc:docMk/>
          <pc:sldMk cId="3018853062" sldId="346"/>
        </pc:sldMkLst>
      </pc:sldChg>
      <pc:sldChg chg="add ord">
        <pc:chgData name="Dod, Vikas Gopalrao" userId="S::vgd220000@utdallas.edu::941a4d2b-8653-4e95-b056-69a9d704bc9c" providerId="AD" clId="Web-{E5754A26-E9F7-4092-B2B7-17615F4ED128}" dt="2023-07-31T04:25:39.617" v="4"/>
        <pc:sldMkLst>
          <pc:docMk/>
          <pc:sldMk cId="3420816092" sldId="347"/>
        </pc:sldMkLst>
      </pc:sldChg>
    </pc:docChg>
  </pc:docChgLst>
  <pc:docChgLst>
    <pc:chgData name="S, Sushrutha" userId="S::sxs220341@utdallas.edu::94af058d-aa97-4973-8b75-34873b2ff02e" providerId="AD" clId="Web-{B0024754-1E6F-88A0-07F5-CE3D4F481A0F}"/>
    <pc:docChg chg="modSld">
      <pc:chgData name="S, Sushrutha" userId="S::sxs220341@utdallas.edu::94af058d-aa97-4973-8b75-34873b2ff02e" providerId="AD" clId="Web-{B0024754-1E6F-88A0-07F5-CE3D4F481A0F}" dt="2023-07-28T23:06:50.614" v="45"/>
      <pc:docMkLst>
        <pc:docMk/>
      </pc:docMkLst>
      <pc:sldChg chg="addSp delSp modSp mod setBg modClrScheme chgLayout">
        <pc:chgData name="S, Sushrutha" userId="S::sxs220341@utdallas.edu::94af058d-aa97-4973-8b75-34873b2ff02e" providerId="AD" clId="Web-{B0024754-1E6F-88A0-07F5-CE3D4F481A0F}" dt="2023-07-28T23:06:50.614" v="45"/>
        <pc:sldMkLst>
          <pc:docMk/>
          <pc:sldMk cId="3242389936" sldId="273"/>
        </pc:sldMkLst>
        <pc:spChg chg="mod">
          <ac:chgData name="S, Sushrutha" userId="S::sxs220341@utdallas.edu::94af058d-aa97-4973-8b75-34873b2ff02e" providerId="AD" clId="Web-{B0024754-1E6F-88A0-07F5-CE3D4F481A0F}" dt="2023-07-28T23:06:50.614" v="45"/>
          <ac:spMkLst>
            <pc:docMk/>
            <pc:sldMk cId="3242389936" sldId="273"/>
            <ac:spMk id="5" creationId="{9151932C-7145-4FBD-B81D-9ADC42401B87}"/>
          </ac:spMkLst>
        </pc:spChg>
        <pc:spChg chg="add del">
          <ac:chgData name="S, Sushrutha" userId="S::sxs220341@utdallas.edu::94af058d-aa97-4973-8b75-34873b2ff02e" providerId="AD" clId="Web-{B0024754-1E6F-88A0-07F5-CE3D4F481A0F}" dt="2023-07-28T23:06:50.614" v="45"/>
          <ac:spMkLst>
            <pc:docMk/>
            <pc:sldMk cId="3242389936" sldId="273"/>
            <ac:spMk id="49" creationId="{23E547B5-89CF-4EC0-96DE-25771AED0799}"/>
          </ac:spMkLst>
        </pc:spChg>
        <pc:spChg chg="add del">
          <ac:chgData name="S, Sushrutha" userId="S::sxs220341@utdallas.edu::94af058d-aa97-4973-8b75-34873b2ff02e" providerId="AD" clId="Web-{B0024754-1E6F-88A0-07F5-CE3D4F481A0F}" dt="2023-07-28T23:06:50.614" v="45"/>
          <ac:spMkLst>
            <pc:docMk/>
            <pc:sldMk cId="3242389936" sldId="273"/>
            <ac:spMk id="50" creationId="{3F0B8CEB-8279-4E5E-A0CE-1FC9F71736F2}"/>
          </ac:spMkLst>
        </pc:spChg>
        <pc:spChg chg="add del mod">
          <ac:chgData name="S, Sushrutha" userId="S::sxs220341@utdallas.edu::94af058d-aa97-4973-8b75-34873b2ff02e" providerId="AD" clId="Web-{B0024754-1E6F-88A0-07F5-CE3D4F481A0F}" dt="2023-07-28T23:06:50.614" v="45"/>
          <ac:spMkLst>
            <pc:docMk/>
            <pc:sldMk cId="3242389936" sldId="273"/>
            <ac:spMk id="183" creationId="{406A19BF-8D37-2F5C-317A-27A5F0C11085}"/>
          </ac:spMkLst>
        </pc:spChg>
        <pc:spChg chg="add del mod">
          <ac:chgData name="S, Sushrutha" userId="S::sxs220341@utdallas.edu::94af058d-aa97-4973-8b75-34873b2ff02e" providerId="AD" clId="Web-{B0024754-1E6F-88A0-07F5-CE3D4F481A0F}" dt="2023-07-28T23:05:36.487" v="33"/>
          <ac:spMkLst>
            <pc:docMk/>
            <pc:sldMk cId="3242389936" sldId="273"/>
            <ac:spMk id="186" creationId="{64765C54-3DB6-EEB4-35F7-29AC0AD4A7A4}"/>
          </ac:spMkLst>
        </pc:spChg>
        <pc:spChg chg="add del mod">
          <ac:chgData name="S, Sushrutha" userId="S::sxs220341@utdallas.edu::94af058d-aa97-4973-8b75-34873b2ff02e" providerId="AD" clId="Web-{B0024754-1E6F-88A0-07F5-CE3D4F481A0F}" dt="2023-07-28T23:05:36.487" v="33"/>
          <ac:spMkLst>
            <pc:docMk/>
            <pc:sldMk cId="3242389936" sldId="273"/>
            <ac:spMk id="188" creationId="{C1CDEA09-4229-52BD-6200-0705E5A1C149}"/>
          </ac:spMkLst>
        </pc:spChg>
        <pc:spChg chg="add del mod">
          <ac:chgData name="S, Sushrutha" userId="S::sxs220341@utdallas.edu::94af058d-aa97-4973-8b75-34873b2ff02e" providerId="AD" clId="Web-{B0024754-1E6F-88A0-07F5-CE3D4F481A0F}" dt="2023-07-28T23:05:36.487" v="33"/>
          <ac:spMkLst>
            <pc:docMk/>
            <pc:sldMk cId="3242389936" sldId="273"/>
            <ac:spMk id="190" creationId="{B9077997-21D0-8FD3-5D2B-085048657E9F}"/>
          </ac:spMkLst>
        </pc:spChg>
        <pc:spChg chg="add del mod">
          <ac:chgData name="S, Sushrutha" userId="S::sxs220341@utdallas.edu::94af058d-aa97-4973-8b75-34873b2ff02e" providerId="AD" clId="Web-{B0024754-1E6F-88A0-07F5-CE3D4F481A0F}" dt="2023-07-28T23:05:36.487" v="33"/>
          <ac:spMkLst>
            <pc:docMk/>
            <pc:sldMk cId="3242389936" sldId="273"/>
            <ac:spMk id="192" creationId="{988B8E9A-E097-2710-AD02-2D1B86BA49F7}"/>
          </ac:spMkLst>
        </pc:spChg>
        <pc:spChg chg="add del mod">
          <ac:chgData name="S, Sushrutha" userId="S::sxs220341@utdallas.edu::94af058d-aa97-4973-8b75-34873b2ff02e" providerId="AD" clId="Web-{B0024754-1E6F-88A0-07F5-CE3D4F481A0F}" dt="2023-07-28T23:05:36.487" v="33"/>
          <ac:spMkLst>
            <pc:docMk/>
            <pc:sldMk cId="3242389936" sldId="273"/>
            <ac:spMk id="194" creationId="{DA69D5DD-7F4F-2012-9A4B-0B65AAEBB3E1}"/>
          </ac:spMkLst>
        </pc:spChg>
        <pc:spChg chg="add del mod">
          <ac:chgData name="S, Sushrutha" userId="S::sxs220341@utdallas.edu::94af058d-aa97-4973-8b75-34873b2ff02e" providerId="AD" clId="Web-{B0024754-1E6F-88A0-07F5-CE3D4F481A0F}" dt="2023-07-28T23:06:28.707" v="35"/>
          <ac:spMkLst>
            <pc:docMk/>
            <pc:sldMk cId="3242389936" sldId="273"/>
            <ac:spMk id="196" creationId="{406A19BF-8D37-2F5C-317A-27A5F0C11085}"/>
          </ac:spMkLst>
        </pc:spChg>
        <pc:spChg chg="add del mod">
          <ac:chgData name="S, Sushrutha" userId="S::sxs220341@utdallas.edu::94af058d-aa97-4973-8b75-34873b2ff02e" providerId="AD" clId="Web-{B0024754-1E6F-88A0-07F5-CE3D4F481A0F}" dt="2023-07-28T23:06:33.941" v="37"/>
          <ac:spMkLst>
            <pc:docMk/>
            <pc:sldMk cId="3242389936" sldId="273"/>
            <ac:spMk id="198" creationId="{64765C54-3DB6-EEB4-35F7-29AC0AD4A7A4}"/>
          </ac:spMkLst>
        </pc:spChg>
        <pc:spChg chg="add del mod">
          <ac:chgData name="S, Sushrutha" userId="S::sxs220341@utdallas.edu::94af058d-aa97-4973-8b75-34873b2ff02e" providerId="AD" clId="Web-{B0024754-1E6F-88A0-07F5-CE3D4F481A0F}" dt="2023-07-28T23:06:33.941" v="37"/>
          <ac:spMkLst>
            <pc:docMk/>
            <pc:sldMk cId="3242389936" sldId="273"/>
            <ac:spMk id="199" creationId="{C1CDEA09-4229-52BD-6200-0705E5A1C149}"/>
          </ac:spMkLst>
        </pc:spChg>
        <pc:spChg chg="add del mod">
          <ac:chgData name="S, Sushrutha" userId="S::sxs220341@utdallas.edu::94af058d-aa97-4973-8b75-34873b2ff02e" providerId="AD" clId="Web-{B0024754-1E6F-88A0-07F5-CE3D4F481A0F}" dt="2023-07-28T23:06:33.941" v="37"/>
          <ac:spMkLst>
            <pc:docMk/>
            <pc:sldMk cId="3242389936" sldId="273"/>
            <ac:spMk id="200" creationId="{B9077997-21D0-8FD3-5D2B-085048657E9F}"/>
          </ac:spMkLst>
        </pc:spChg>
        <pc:spChg chg="add del mod">
          <ac:chgData name="S, Sushrutha" userId="S::sxs220341@utdallas.edu::94af058d-aa97-4973-8b75-34873b2ff02e" providerId="AD" clId="Web-{B0024754-1E6F-88A0-07F5-CE3D4F481A0F}" dt="2023-07-28T23:06:33.941" v="37"/>
          <ac:spMkLst>
            <pc:docMk/>
            <pc:sldMk cId="3242389936" sldId="273"/>
            <ac:spMk id="201" creationId="{988B8E9A-E097-2710-AD02-2D1B86BA49F7}"/>
          </ac:spMkLst>
        </pc:spChg>
        <pc:spChg chg="add del mod">
          <ac:chgData name="S, Sushrutha" userId="S::sxs220341@utdallas.edu::94af058d-aa97-4973-8b75-34873b2ff02e" providerId="AD" clId="Web-{B0024754-1E6F-88A0-07F5-CE3D4F481A0F}" dt="2023-07-28T23:06:33.941" v="37"/>
          <ac:spMkLst>
            <pc:docMk/>
            <pc:sldMk cId="3242389936" sldId="273"/>
            <ac:spMk id="202" creationId="{DA69D5DD-7F4F-2012-9A4B-0B65AAEBB3E1}"/>
          </ac:spMkLst>
        </pc:spChg>
        <pc:graphicFrameChg chg="mod ord modGraphic">
          <ac:chgData name="S, Sushrutha" userId="S::sxs220341@utdallas.edu::94af058d-aa97-4973-8b75-34873b2ff02e" providerId="AD" clId="Web-{B0024754-1E6F-88A0-07F5-CE3D4F481A0F}" dt="2023-07-28T23:06:50.614" v="45"/>
          <ac:graphicFrameMkLst>
            <pc:docMk/>
            <pc:sldMk cId="3242389936" sldId="273"/>
            <ac:graphicFrameMk id="14" creationId="{FD1F791D-B727-2376-DD30-A11C268BBA3D}"/>
          </ac:graphicFrameMkLst>
        </pc:graphicFrameChg>
        <pc:picChg chg="add mod">
          <ac:chgData name="S, Sushrutha" userId="S::sxs220341@utdallas.edu::94af058d-aa97-4973-8b75-34873b2ff02e" providerId="AD" clId="Web-{B0024754-1E6F-88A0-07F5-CE3D4F481A0F}" dt="2023-07-28T23:06:50.614" v="45"/>
          <ac:picMkLst>
            <pc:docMk/>
            <pc:sldMk cId="3242389936" sldId="273"/>
            <ac:picMk id="181" creationId="{E763AA21-AFE3-EC7F-A7F5-F3AFDD1D288D}"/>
          </ac:picMkLst>
        </pc:picChg>
      </pc:sldChg>
      <pc:sldChg chg="modSp">
        <pc:chgData name="S, Sushrutha" userId="S::sxs220341@utdallas.edu::94af058d-aa97-4973-8b75-34873b2ff02e" providerId="AD" clId="Web-{B0024754-1E6F-88A0-07F5-CE3D4F481A0F}" dt="2023-07-28T23:00:51.604" v="26" actId="1076"/>
        <pc:sldMkLst>
          <pc:docMk/>
          <pc:sldMk cId="3158433097" sldId="309"/>
        </pc:sldMkLst>
        <pc:spChg chg="mod">
          <ac:chgData name="S, Sushrutha" userId="S::sxs220341@utdallas.edu::94af058d-aa97-4973-8b75-34873b2ff02e" providerId="AD" clId="Web-{B0024754-1E6F-88A0-07F5-CE3D4F481A0F}" dt="2023-07-28T23:00:45.057" v="25" actId="20577"/>
          <ac:spMkLst>
            <pc:docMk/>
            <pc:sldMk cId="3158433097" sldId="309"/>
            <ac:spMk id="3" creationId="{8A80587D-222B-3E64-8451-7DA135E28E0E}"/>
          </ac:spMkLst>
        </pc:spChg>
        <pc:spChg chg="mod">
          <ac:chgData name="S, Sushrutha" userId="S::sxs220341@utdallas.edu::94af058d-aa97-4973-8b75-34873b2ff02e" providerId="AD" clId="Web-{B0024754-1E6F-88A0-07F5-CE3D4F481A0F}" dt="2023-07-28T23:00:51.604" v="26" actId="1076"/>
          <ac:spMkLst>
            <pc:docMk/>
            <pc:sldMk cId="3158433097" sldId="309"/>
            <ac:spMk id="5" creationId="{47F9656B-4CEB-3545-3C3D-F3AC01418CE8}"/>
          </ac:spMkLst>
        </pc:spChg>
        <pc:picChg chg="mod">
          <ac:chgData name="S, Sushrutha" userId="S::sxs220341@utdallas.edu::94af058d-aa97-4973-8b75-34873b2ff02e" providerId="AD" clId="Web-{B0024754-1E6F-88A0-07F5-CE3D4F481A0F}" dt="2023-07-28T23:00:38.479" v="20" actId="14100"/>
          <ac:picMkLst>
            <pc:docMk/>
            <pc:sldMk cId="3158433097" sldId="309"/>
            <ac:picMk id="1026" creationId="{24BFB45A-F794-093F-5FA6-8EBA715426F5}"/>
          </ac:picMkLst>
        </pc:picChg>
      </pc:sldChg>
    </pc:docChg>
  </pc:docChgLst>
  <pc:docChgLst>
    <pc:chgData name="Mathur, Riddha" userId="S::rxm220054@utdallas.edu::fa646245-a9f1-4ab6-ac85-1aa4ca5234ad" providerId="AD" clId="Web-{160CD23B-3673-499C-BC14-854BEB3E0D01}"/>
    <pc:docChg chg="modSld">
      <pc:chgData name="Mathur, Riddha" userId="S::rxm220054@utdallas.edu::fa646245-a9f1-4ab6-ac85-1aa4ca5234ad" providerId="AD" clId="Web-{160CD23B-3673-499C-BC14-854BEB3E0D01}" dt="2023-07-29T02:44:27.842" v="382" actId="20577"/>
      <pc:docMkLst>
        <pc:docMk/>
      </pc:docMkLst>
      <pc:sldChg chg="modSp">
        <pc:chgData name="Mathur, Riddha" userId="S::rxm220054@utdallas.edu::fa646245-a9f1-4ab6-ac85-1aa4ca5234ad" providerId="AD" clId="Web-{160CD23B-3673-499C-BC14-854BEB3E0D01}" dt="2023-07-29T02:44:27.842" v="382" actId="20577"/>
        <pc:sldMkLst>
          <pc:docMk/>
          <pc:sldMk cId="3462884272" sldId="272"/>
        </pc:sldMkLst>
        <pc:graphicFrameChg chg="modGraphic">
          <ac:chgData name="Mathur, Riddha" userId="S::rxm220054@utdallas.edu::fa646245-a9f1-4ab6-ac85-1aa4ca5234ad" providerId="AD" clId="Web-{160CD23B-3673-499C-BC14-854BEB3E0D01}" dt="2023-07-29T02:44:27.842" v="382" actId="20577"/>
          <ac:graphicFrameMkLst>
            <pc:docMk/>
            <pc:sldMk cId="3462884272" sldId="272"/>
            <ac:graphicFrameMk id="25" creationId="{A782F43C-76A9-7171-5113-74DCA6A0A517}"/>
          </ac:graphicFrameMkLst>
        </pc:graphicFrameChg>
      </pc:sldChg>
      <pc:sldChg chg="modSp">
        <pc:chgData name="Mathur, Riddha" userId="S::rxm220054@utdallas.edu::fa646245-a9f1-4ab6-ac85-1aa4ca5234ad" providerId="AD" clId="Web-{160CD23B-3673-499C-BC14-854BEB3E0D01}" dt="2023-07-29T02:21:08.979" v="114" actId="20577"/>
        <pc:sldMkLst>
          <pc:docMk/>
          <pc:sldMk cId="1154969311" sldId="286"/>
        </pc:sldMkLst>
        <pc:spChg chg="mod">
          <ac:chgData name="Mathur, Riddha" userId="S::rxm220054@utdallas.edu::fa646245-a9f1-4ab6-ac85-1aa4ca5234ad" providerId="AD" clId="Web-{160CD23B-3673-499C-BC14-854BEB3E0D01}" dt="2023-07-29T02:21:08.979" v="114" actId="20577"/>
          <ac:spMkLst>
            <pc:docMk/>
            <pc:sldMk cId="1154969311" sldId="286"/>
            <ac:spMk id="11" creationId="{2B253683-524F-46CF-BFCD-BFF6A7A920A7}"/>
          </ac:spMkLst>
        </pc:spChg>
      </pc:sldChg>
    </pc:docChg>
  </pc:docChgLst>
  <pc:docChgLst>
    <pc:chgData name="Jain, Jay" userId="S::jxj220021@utdallas.edu::4f4d00c0-0e04-4142-a473-efe086ca08dc" providerId="AD" clId="Web-{AF0E24F6-AA45-46A9-B2A7-C287AC90652B}"/>
    <pc:docChg chg="addSld delSld modSld">
      <pc:chgData name="Jain, Jay" userId="S::jxj220021@utdallas.edu::4f4d00c0-0e04-4142-a473-efe086ca08dc" providerId="AD" clId="Web-{AF0E24F6-AA45-46A9-B2A7-C287AC90652B}" dt="2023-07-29T22:33:50.995" v="39" actId="20577"/>
      <pc:docMkLst>
        <pc:docMk/>
      </pc:docMkLst>
      <pc:sldChg chg="modSp">
        <pc:chgData name="Jain, Jay" userId="S::jxj220021@utdallas.edu::4f4d00c0-0e04-4142-a473-efe086ca08dc" providerId="AD" clId="Web-{AF0E24F6-AA45-46A9-B2A7-C287AC90652B}" dt="2023-07-29T22:33:50.995" v="39" actId="20577"/>
        <pc:sldMkLst>
          <pc:docMk/>
          <pc:sldMk cId="3149670743" sldId="289"/>
        </pc:sldMkLst>
        <pc:spChg chg="mod">
          <ac:chgData name="Jain, Jay" userId="S::jxj220021@utdallas.edu::4f4d00c0-0e04-4142-a473-efe086ca08dc" providerId="AD" clId="Web-{AF0E24F6-AA45-46A9-B2A7-C287AC90652B}" dt="2023-07-29T22:33:50.995" v="39" actId="20577"/>
          <ac:spMkLst>
            <pc:docMk/>
            <pc:sldMk cId="3149670743" sldId="289"/>
            <ac:spMk id="14" creationId="{5354657A-A881-9439-9E5E-9BCB76BDC36F}"/>
          </ac:spMkLst>
        </pc:spChg>
      </pc:sldChg>
      <pc:sldChg chg="del">
        <pc:chgData name="Jain, Jay" userId="S::jxj220021@utdallas.edu::4f4d00c0-0e04-4142-a473-efe086ca08dc" providerId="AD" clId="Web-{AF0E24F6-AA45-46A9-B2A7-C287AC90652B}" dt="2023-07-29T22:28:43.312" v="1"/>
        <pc:sldMkLst>
          <pc:docMk/>
          <pc:sldMk cId="3008431671" sldId="330"/>
        </pc:sldMkLst>
      </pc:sldChg>
      <pc:sldChg chg="add">
        <pc:chgData name="Jain, Jay" userId="S::jxj220021@utdallas.edu::4f4d00c0-0e04-4142-a473-efe086ca08dc" providerId="AD" clId="Web-{AF0E24F6-AA45-46A9-B2A7-C287AC90652B}" dt="2023-07-29T22:27:34.153" v="0"/>
        <pc:sldMkLst>
          <pc:docMk/>
          <pc:sldMk cId="3963262532" sldId="332"/>
        </pc:sldMkLst>
      </pc:sldChg>
    </pc:docChg>
  </pc:docChgLst>
  <pc:docChgLst>
    <pc:chgData name="Mathur, Riddha" userId="S::rxm220054@utdallas.edu::fa646245-a9f1-4ab6-ac85-1aa4ca5234ad" providerId="AD" clId="Web-{3A21BEA5-46DE-411E-8B80-10182144DA9B}"/>
    <pc:docChg chg="addSld delSld modSld">
      <pc:chgData name="Mathur, Riddha" userId="S::rxm220054@utdallas.edu::fa646245-a9f1-4ab6-ac85-1aa4ca5234ad" providerId="AD" clId="Web-{3A21BEA5-46DE-411E-8B80-10182144DA9B}" dt="2023-07-30T02:21:44.892" v="252" actId="20577"/>
      <pc:docMkLst>
        <pc:docMk/>
      </pc:docMkLst>
      <pc:sldChg chg="addSp delSp modSp del">
        <pc:chgData name="Mathur, Riddha" userId="S::rxm220054@utdallas.edu::fa646245-a9f1-4ab6-ac85-1aa4ca5234ad" providerId="AD" clId="Web-{3A21BEA5-46DE-411E-8B80-10182144DA9B}" dt="2023-07-30T02:01:33.351" v="24"/>
        <pc:sldMkLst>
          <pc:docMk/>
          <pc:sldMk cId="255526629" sldId="338"/>
        </pc:sldMkLst>
        <pc:spChg chg="mod">
          <ac:chgData name="Mathur, Riddha" userId="S::rxm220054@utdallas.edu::fa646245-a9f1-4ab6-ac85-1aa4ca5234ad" providerId="AD" clId="Web-{3A21BEA5-46DE-411E-8B80-10182144DA9B}" dt="2023-07-30T02:00:30.458" v="16" actId="20577"/>
          <ac:spMkLst>
            <pc:docMk/>
            <pc:sldMk cId="255526629" sldId="338"/>
            <ac:spMk id="2" creationId="{981740C5-967C-5F1B-4BBC-5291EFF65C28}"/>
          </ac:spMkLst>
        </pc:spChg>
        <pc:spChg chg="add mod">
          <ac:chgData name="Mathur, Riddha" userId="S::rxm220054@utdallas.edu::fa646245-a9f1-4ab6-ac85-1aa4ca5234ad" providerId="AD" clId="Web-{3A21BEA5-46DE-411E-8B80-10182144DA9B}" dt="2023-07-30T02:01:05.553" v="22" actId="14100"/>
          <ac:spMkLst>
            <pc:docMk/>
            <pc:sldMk cId="255526629" sldId="338"/>
            <ac:spMk id="6" creationId="{528E6EB7-AC6F-034C-1409-AA5AB8A058F1}"/>
          </ac:spMkLst>
        </pc:spChg>
        <pc:spChg chg="add mod">
          <ac:chgData name="Mathur, Riddha" userId="S::rxm220054@utdallas.edu::fa646245-a9f1-4ab6-ac85-1aa4ca5234ad" providerId="AD" clId="Web-{3A21BEA5-46DE-411E-8B80-10182144DA9B}" dt="2023-07-30T02:00:41.365" v="18"/>
          <ac:spMkLst>
            <pc:docMk/>
            <pc:sldMk cId="255526629" sldId="338"/>
            <ac:spMk id="8" creationId="{DF515E29-27A3-A4E7-282B-035AE8B1C744}"/>
          </ac:spMkLst>
        </pc:spChg>
        <pc:spChg chg="add mod">
          <ac:chgData name="Mathur, Riddha" userId="S::rxm220054@utdallas.edu::fa646245-a9f1-4ab6-ac85-1aa4ca5234ad" providerId="AD" clId="Web-{3A21BEA5-46DE-411E-8B80-10182144DA9B}" dt="2023-07-30T02:00:45.506" v="19"/>
          <ac:spMkLst>
            <pc:docMk/>
            <pc:sldMk cId="255526629" sldId="338"/>
            <ac:spMk id="21" creationId="{237A5574-4814-041A-8DC8-1D0FE40BE9FA}"/>
          </ac:spMkLst>
        </pc:spChg>
        <pc:spChg chg="add mod">
          <ac:chgData name="Mathur, Riddha" userId="S::rxm220054@utdallas.edu::fa646245-a9f1-4ab6-ac85-1aa4ca5234ad" providerId="AD" clId="Web-{3A21BEA5-46DE-411E-8B80-10182144DA9B}" dt="2023-07-30T02:00:47.787" v="20"/>
          <ac:spMkLst>
            <pc:docMk/>
            <pc:sldMk cId="255526629" sldId="338"/>
            <ac:spMk id="23" creationId="{CEC15696-396A-80F9-8BE2-5D94CA06FF49}"/>
          </ac:spMkLst>
        </pc:spChg>
        <pc:picChg chg="del">
          <ac:chgData name="Mathur, Riddha" userId="S::rxm220054@utdallas.edu::fa646245-a9f1-4ab6-ac85-1aa4ca5234ad" providerId="AD" clId="Web-{3A21BEA5-46DE-411E-8B80-10182144DA9B}" dt="2023-07-30T02:00:35.239" v="17"/>
          <ac:picMkLst>
            <pc:docMk/>
            <pc:sldMk cId="255526629" sldId="338"/>
            <ac:picMk id="16" creationId="{1D671392-1FF5-449C-7069-0BC4E75558F5}"/>
          </ac:picMkLst>
        </pc:picChg>
        <pc:picChg chg="del">
          <ac:chgData name="Mathur, Riddha" userId="S::rxm220054@utdallas.edu::fa646245-a9f1-4ab6-ac85-1aa4ca5234ad" providerId="AD" clId="Web-{3A21BEA5-46DE-411E-8B80-10182144DA9B}" dt="2023-07-30T02:00:41.365" v="18"/>
          <ac:picMkLst>
            <pc:docMk/>
            <pc:sldMk cId="255526629" sldId="338"/>
            <ac:picMk id="17" creationId="{DF193E99-F45A-93AA-12B7-C295B69AA0AD}"/>
          </ac:picMkLst>
        </pc:picChg>
        <pc:picChg chg="del">
          <ac:chgData name="Mathur, Riddha" userId="S::rxm220054@utdallas.edu::fa646245-a9f1-4ab6-ac85-1aa4ca5234ad" providerId="AD" clId="Web-{3A21BEA5-46DE-411E-8B80-10182144DA9B}" dt="2023-07-30T02:00:45.506" v="19"/>
          <ac:picMkLst>
            <pc:docMk/>
            <pc:sldMk cId="255526629" sldId="338"/>
            <ac:picMk id="18" creationId="{36967FD4-FA8F-C1C8-5171-25D28D3933BA}"/>
          </ac:picMkLst>
        </pc:picChg>
        <pc:picChg chg="del">
          <ac:chgData name="Mathur, Riddha" userId="S::rxm220054@utdallas.edu::fa646245-a9f1-4ab6-ac85-1aa4ca5234ad" providerId="AD" clId="Web-{3A21BEA5-46DE-411E-8B80-10182144DA9B}" dt="2023-07-30T02:00:47.787" v="20"/>
          <ac:picMkLst>
            <pc:docMk/>
            <pc:sldMk cId="255526629" sldId="338"/>
            <ac:picMk id="19" creationId="{DEE03CB7-B026-CA99-D003-6DF75765EF44}"/>
          </ac:picMkLst>
        </pc:picChg>
      </pc:sldChg>
      <pc:sldChg chg="new del">
        <pc:chgData name="Mathur, Riddha" userId="S::rxm220054@utdallas.edu::fa646245-a9f1-4ab6-ac85-1aa4ca5234ad" providerId="AD" clId="Web-{3A21BEA5-46DE-411E-8B80-10182144DA9B}" dt="2023-07-30T01:57:33.545" v="2"/>
        <pc:sldMkLst>
          <pc:docMk/>
          <pc:sldMk cId="1905253728" sldId="339"/>
        </pc:sldMkLst>
      </pc:sldChg>
      <pc:sldChg chg="new del">
        <pc:chgData name="Mathur, Riddha" userId="S::rxm220054@utdallas.edu::fa646245-a9f1-4ab6-ac85-1aa4ca5234ad" providerId="AD" clId="Web-{3A21BEA5-46DE-411E-8B80-10182144DA9B}" dt="2023-07-30T01:59:56.519" v="4"/>
        <pc:sldMkLst>
          <pc:docMk/>
          <pc:sldMk cId="2929508333" sldId="340"/>
        </pc:sldMkLst>
      </pc:sldChg>
      <pc:sldChg chg="modSp add replId">
        <pc:chgData name="Mathur, Riddha" userId="S::rxm220054@utdallas.edu::fa646245-a9f1-4ab6-ac85-1aa4ca5234ad" providerId="AD" clId="Web-{3A21BEA5-46DE-411E-8B80-10182144DA9B}" dt="2023-07-30T02:12:16.662" v="98" actId="20577"/>
        <pc:sldMkLst>
          <pc:docMk/>
          <pc:sldMk cId="2103459666" sldId="341"/>
        </pc:sldMkLst>
        <pc:spChg chg="mod">
          <ac:chgData name="Mathur, Riddha" userId="S::rxm220054@utdallas.edu::fa646245-a9f1-4ab6-ac85-1aa4ca5234ad" providerId="AD" clId="Web-{3A21BEA5-46DE-411E-8B80-10182144DA9B}" dt="2023-07-30T02:12:16.662" v="98" actId="20577"/>
          <ac:spMkLst>
            <pc:docMk/>
            <pc:sldMk cId="2103459666" sldId="341"/>
            <ac:spMk id="2" creationId="{981740C5-967C-5F1B-4BBC-5291EFF65C28}"/>
          </ac:spMkLst>
        </pc:spChg>
      </pc:sldChg>
      <pc:sldChg chg="addSp delSp modSp new">
        <pc:chgData name="Mathur, Riddha" userId="S::rxm220054@utdallas.edu::fa646245-a9f1-4ab6-ac85-1aa4ca5234ad" providerId="AD" clId="Web-{3A21BEA5-46DE-411E-8B80-10182144DA9B}" dt="2023-07-30T02:21:44.892" v="252" actId="20577"/>
        <pc:sldMkLst>
          <pc:docMk/>
          <pc:sldMk cId="753889139" sldId="342"/>
        </pc:sldMkLst>
        <pc:spChg chg="mod">
          <ac:chgData name="Mathur, Riddha" userId="S::rxm220054@utdallas.edu::fa646245-a9f1-4ab6-ac85-1aa4ca5234ad" providerId="AD" clId="Web-{3A21BEA5-46DE-411E-8B80-10182144DA9B}" dt="2023-07-30T02:03:01.577" v="33" actId="20577"/>
          <ac:spMkLst>
            <pc:docMk/>
            <pc:sldMk cId="753889139" sldId="342"/>
            <ac:spMk id="2" creationId="{BBE91A86-BCF8-CD47-F165-ED4BC6A6023A}"/>
          </ac:spMkLst>
        </pc:spChg>
        <pc:spChg chg="mod">
          <ac:chgData name="Mathur, Riddha" userId="S::rxm220054@utdallas.edu::fa646245-a9f1-4ab6-ac85-1aa4ca5234ad" providerId="AD" clId="Web-{3A21BEA5-46DE-411E-8B80-10182144DA9B}" dt="2023-07-30T02:21:19.438" v="247" actId="20577"/>
          <ac:spMkLst>
            <pc:docMk/>
            <pc:sldMk cId="753889139" sldId="342"/>
            <ac:spMk id="3" creationId="{922BC900-DB57-9F7B-B28F-8D114C220F78}"/>
          </ac:spMkLst>
        </pc:spChg>
        <pc:spChg chg="add mod">
          <ac:chgData name="Mathur, Riddha" userId="S::rxm220054@utdallas.edu::fa646245-a9f1-4ab6-ac85-1aa4ca5234ad" providerId="AD" clId="Web-{3A21BEA5-46DE-411E-8B80-10182144DA9B}" dt="2023-07-30T02:21:44.892" v="252" actId="20577"/>
          <ac:spMkLst>
            <pc:docMk/>
            <pc:sldMk cId="753889139" sldId="342"/>
            <ac:spMk id="7" creationId="{8ED845A9-2DC5-0A9C-F38A-DF01F9288FF0}"/>
          </ac:spMkLst>
        </pc:spChg>
        <pc:cxnChg chg="add del mod">
          <ac:chgData name="Mathur, Riddha" userId="S::rxm220054@utdallas.edu::fa646245-a9f1-4ab6-ac85-1aa4ca5234ad" providerId="AD" clId="Web-{3A21BEA5-46DE-411E-8B80-10182144DA9B}" dt="2023-07-30T02:04:14.096" v="42"/>
          <ac:cxnSpMkLst>
            <pc:docMk/>
            <pc:sldMk cId="753889139" sldId="342"/>
            <ac:cxnSpMk id="5" creationId="{60C28929-A05F-6EAB-041A-B6E66CD0418D}"/>
          </ac:cxnSpMkLst>
        </pc:cxnChg>
        <pc:cxnChg chg="add mod">
          <ac:chgData name="Mathur, Riddha" userId="S::rxm220054@utdallas.edu::fa646245-a9f1-4ab6-ac85-1aa4ca5234ad" providerId="AD" clId="Web-{3A21BEA5-46DE-411E-8B80-10182144DA9B}" dt="2023-07-30T02:06:05.287" v="50"/>
          <ac:cxnSpMkLst>
            <pc:docMk/>
            <pc:sldMk cId="753889139" sldId="342"/>
            <ac:cxnSpMk id="6" creationId="{165EA1A2-59DD-DF24-A863-740CA037D763}"/>
          </ac:cxnSpMkLst>
        </pc:cxnChg>
      </pc:sldChg>
    </pc:docChg>
  </pc:docChgLst>
  <pc:docChgLst>
    <pc:chgData name="Dod, Vikas Gopalrao" userId="S::vgd220000@utdallas.edu::941a4d2b-8653-4e95-b056-69a9d704bc9c" providerId="AD" clId="Web-{3A544E3E-D722-4B3A-B552-B924E337F9FC}"/>
    <pc:docChg chg="addSld delSld modSld addMainMaster modMainMaster">
      <pc:chgData name="Dod, Vikas Gopalrao" userId="S::vgd220000@utdallas.edu::941a4d2b-8653-4e95-b056-69a9d704bc9c" providerId="AD" clId="Web-{3A544E3E-D722-4B3A-B552-B924E337F9FC}" dt="2023-07-29T22:55:18.905" v="43"/>
      <pc:docMkLst>
        <pc:docMk/>
      </pc:docMkLst>
      <pc:sldChg chg="addSp delSp modSp add del">
        <pc:chgData name="Dod, Vikas Gopalrao" userId="S::vgd220000@utdallas.edu::941a4d2b-8653-4e95-b056-69a9d704bc9c" providerId="AD" clId="Web-{3A544E3E-D722-4B3A-B552-B924E337F9FC}" dt="2023-07-29T22:51:25.378" v="36"/>
        <pc:sldMkLst>
          <pc:docMk/>
          <pc:sldMk cId="1163063007" sldId="293"/>
        </pc:sldMkLst>
        <pc:spChg chg="del">
          <ac:chgData name="Dod, Vikas Gopalrao" userId="S::vgd220000@utdallas.edu::941a4d2b-8653-4e95-b056-69a9d704bc9c" providerId="AD" clId="Web-{3A544E3E-D722-4B3A-B552-B924E337F9FC}" dt="2023-07-29T22:49:10.686" v="14"/>
          <ac:spMkLst>
            <pc:docMk/>
            <pc:sldMk cId="1163063007" sldId="293"/>
            <ac:spMk id="4" creationId="{896E9442-17BB-E3E2-BE49-DF8EF2774063}"/>
          </ac:spMkLst>
        </pc:spChg>
        <pc:spChg chg="del">
          <ac:chgData name="Dod, Vikas Gopalrao" userId="S::vgd220000@utdallas.edu::941a4d2b-8653-4e95-b056-69a9d704bc9c" providerId="AD" clId="Web-{3A544E3E-D722-4B3A-B552-B924E337F9FC}" dt="2023-07-29T22:49:08.967" v="8"/>
          <ac:spMkLst>
            <pc:docMk/>
            <pc:sldMk cId="1163063007" sldId="293"/>
            <ac:spMk id="5" creationId="{47B85F1E-4B96-A3AA-E8DA-B43B5B9D0625}"/>
          </ac:spMkLst>
        </pc:spChg>
        <pc:spChg chg="mod">
          <ac:chgData name="Dod, Vikas Gopalrao" userId="S::vgd220000@utdallas.edu::941a4d2b-8653-4e95-b056-69a9d704bc9c" providerId="AD" clId="Web-{3A544E3E-D722-4B3A-B552-B924E337F9FC}" dt="2023-07-29T22:49:04.873" v="4" actId="20577"/>
          <ac:spMkLst>
            <pc:docMk/>
            <pc:sldMk cId="1163063007" sldId="293"/>
            <ac:spMk id="6" creationId="{E1768246-2496-4F97-8FCA-02252116FF87}"/>
          </ac:spMkLst>
        </pc:spChg>
        <pc:spChg chg="del">
          <ac:chgData name="Dod, Vikas Gopalrao" userId="S::vgd220000@utdallas.edu::941a4d2b-8653-4e95-b056-69a9d704bc9c" providerId="AD" clId="Web-{3A544E3E-D722-4B3A-B552-B924E337F9FC}" dt="2023-07-29T22:49:08.967" v="7"/>
          <ac:spMkLst>
            <pc:docMk/>
            <pc:sldMk cId="1163063007" sldId="293"/>
            <ac:spMk id="7" creationId="{05C80554-B7A6-42E4-0955-505BE898051D}"/>
          </ac:spMkLst>
        </pc:spChg>
        <pc:spChg chg="add mod">
          <ac:chgData name="Dod, Vikas Gopalrao" userId="S::vgd220000@utdallas.edu::941a4d2b-8653-4e95-b056-69a9d704bc9c" providerId="AD" clId="Web-{3A544E3E-D722-4B3A-B552-B924E337F9FC}" dt="2023-07-29T22:49:09.029" v="9"/>
          <ac:spMkLst>
            <pc:docMk/>
            <pc:sldMk cId="1163063007" sldId="293"/>
            <ac:spMk id="10" creationId="{99648639-6862-233C-0C77-1DA9B4160D15}"/>
          </ac:spMkLst>
        </pc:spChg>
        <pc:spChg chg="del">
          <ac:chgData name="Dod, Vikas Gopalrao" userId="S::vgd220000@utdallas.edu::941a4d2b-8653-4e95-b056-69a9d704bc9c" providerId="AD" clId="Web-{3A544E3E-D722-4B3A-B552-B924E337F9FC}" dt="2023-07-29T22:49:09.092" v="10"/>
          <ac:spMkLst>
            <pc:docMk/>
            <pc:sldMk cId="1163063007" sldId="293"/>
            <ac:spMk id="12" creationId="{7D269992-EA9D-41F6-85C3-B78921847100}"/>
          </ac:spMkLst>
        </pc:spChg>
        <pc:spChg chg="del">
          <ac:chgData name="Dod, Vikas Gopalrao" userId="S::vgd220000@utdallas.edu::941a4d2b-8653-4e95-b056-69a9d704bc9c" providerId="AD" clId="Web-{3A544E3E-D722-4B3A-B552-B924E337F9FC}" dt="2023-07-29T22:49:09.029" v="9"/>
          <ac:spMkLst>
            <pc:docMk/>
            <pc:sldMk cId="1163063007" sldId="293"/>
            <ac:spMk id="13" creationId="{6DFAA7E0-5467-48C2-A0A1-08FFCDD0AB29}"/>
          </ac:spMkLst>
        </pc:spChg>
        <pc:spChg chg="add mod">
          <ac:chgData name="Dod, Vikas Gopalrao" userId="S::vgd220000@utdallas.edu::941a4d2b-8653-4e95-b056-69a9d704bc9c" providerId="AD" clId="Web-{3A544E3E-D722-4B3A-B552-B924E337F9FC}" dt="2023-07-29T22:49:09.092" v="10"/>
          <ac:spMkLst>
            <pc:docMk/>
            <pc:sldMk cId="1163063007" sldId="293"/>
            <ac:spMk id="16" creationId="{A1B41B73-C99B-74DD-1C79-A3C3A9F95093}"/>
          </ac:spMkLst>
        </pc:spChg>
        <pc:spChg chg="add mod">
          <ac:chgData name="Dod, Vikas Gopalrao" userId="S::vgd220000@utdallas.edu::941a4d2b-8653-4e95-b056-69a9d704bc9c" providerId="AD" clId="Web-{3A544E3E-D722-4B3A-B552-B924E337F9FC}" dt="2023-07-29T22:49:09.154" v="11"/>
          <ac:spMkLst>
            <pc:docMk/>
            <pc:sldMk cId="1163063007" sldId="293"/>
            <ac:spMk id="18" creationId="{0D0292F2-0B10-0CC4-2DD1-DCFB52EA59FA}"/>
          </ac:spMkLst>
        </pc:spChg>
        <pc:spChg chg="add mod">
          <ac:chgData name="Dod, Vikas Gopalrao" userId="S::vgd220000@utdallas.edu::941a4d2b-8653-4e95-b056-69a9d704bc9c" providerId="AD" clId="Web-{3A544E3E-D722-4B3A-B552-B924E337F9FC}" dt="2023-07-29T22:49:09.217" v="12"/>
          <ac:spMkLst>
            <pc:docMk/>
            <pc:sldMk cId="1163063007" sldId="293"/>
            <ac:spMk id="20" creationId="{EA4A90DC-6CCA-8EC3-3FAC-0E34AE354E1F}"/>
          </ac:spMkLst>
        </pc:spChg>
        <pc:spChg chg="add mod">
          <ac:chgData name="Dod, Vikas Gopalrao" userId="S::vgd220000@utdallas.edu::941a4d2b-8653-4e95-b056-69a9d704bc9c" providerId="AD" clId="Web-{3A544E3E-D722-4B3A-B552-B924E337F9FC}" dt="2023-07-29T22:49:09.264" v="13"/>
          <ac:spMkLst>
            <pc:docMk/>
            <pc:sldMk cId="1163063007" sldId="293"/>
            <ac:spMk id="23" creationId="{C46A1562-A37E-BF43-49D1-1C376D6A3ACF}"/>
          </ac:spMkLst>
        </pc:spChg>
        <pc:picChg chg="add del mod">
          <ac:chgData name="Dod, Vikas Gopalrao" userId="S::vgd220000@utdallas.edu::941a4d2b-8653-4e95-b056-69a9d704bc9c" providerId="AD" clId="Web-{3A544E3E-D722-4B3A-B552-B924E337F9FC}" dt="2023-07-29T22:49:08.967" v="6"/>
          <ac:picMkLst>
            <pc:docMk/>
            <pc:sldMk cId="1163063007" sldId="293"/>
            <ac:picMk id="2" creationId="{B047348F-038C-0196-7020-F28C4BB07600}"/>
          </ac:picMkLst>
        </pc:picChg>
        <pc:picChg chg="add del mod">
          <ac:chgData name="Dod, Vikas Gopalrao" userId="S::vgd220000@utdallas.edu::941a4d2b-8653-4e95-b056-69a9d704bc9c" providerId="AD" clId="Web-{3A544E3E-D722-4B3A-B552-B924E337F9FC}" dt="2023-07-29T22:49:08.967" v="5"/>
          <ac:picMkLst>
            <pc:docMk/>
            <pc:sldMk cId="1163063007" sldId="293"/>
            <ac:picMk id="3" creationId="{3439E0CD-5BB3-895E-4B98-C63D8717D34B}"/>
          </ac:picMkLst>
        </pc:picChg>
        <pc:picChg chg="del">
          <ac:chgData name="Dod, Vikas Gopalrao" userId="S::vgd220000@utdallas.edu::941a4d2b-8653-4e95-b056-69a9d704bc9c" providerId="AD" clId="Web-{3A544E3E-D722-4B3A-B552-B924E337F9FC}" dt="2023-07-29T22:49:09.264" v="13"/>
          <ac:picMkLst>
            <pc:docMk/>
            <pc:sldMk cId="1163063007" sldId="293"/>
            <ac:picMk id="22" creationId="{0F5C8F58-81B2-4162-9563-70C679CF85F2}"/>
          </ac:picMkLst>
        </pc:picChg>
        <pc:picChg chg="mod">
          <ac:chgData name="Dod, Vikas Gopalrao" userId="S::vgd220000@utdallas.edu::941a4d2b-8653-4e95-b056-69a9d704bc9c" providerId="AD" clId="Web-{3A544E3E-D722-4B3A-B552-B924E337F9FC}" dt="2023-07-29T22:49:16.123" v="15" actId="1076"/>
          <ac:picMkLst>
            <pc:docMk/>
            <pc:sldMk cId="1163063007" sldId="293"/>
            <ac:picMk id="24" creationId="{F1E0AF3E-867C-4F0D-8325-9DC9A985B427}"/>
          </ac:picMkLst>
        </pc:picChg>
        <pc:picChg chg="del">
          <ac:chgData name="Dod, Vikas Gopalrao" userId="S::vgd220000@utdallas.edu::941a4d2b-8653-4e95-b056-69a9d704bc9c" providerId="AD" clId="Web-{3A544E3E-D722-4B3A-B552-B924E337F9FC}" dt="2023-07-29T22:49:09.217" v="12"/>
          <ac:picMkLst>
            <pc:docMk/>
            <pc:sldMk cId="1163063007" sldId="293"/>
            <ac:picMk id="26" creationId="{2AD0E03E-80ED-4CBF-B567-3E1EAB01FD41}"/>
          </ac:picMkLst>
        </pc:picChg>
        <pc:picChg chg="del">
          <ac:chgData name="Dod, Vikas Gopalrao" userId="S::vgd220000@utdallas.edu::941a4d2b-8653-4e95-b056-69a9d704bc9c" providerId="AD" clId="Web-{3A544E3E-D722-4B3A-B552-B924E337F9FC}" dt="2023-07-29T22:49:09.154" v="11"/>
          <ac:picMkLst>
            <pc:docMk/>
            <pc:sldMk cId="1163063007" sldId="293"/>
            <ac:picMk id="28" creationId="{43BC7054-E269-4210-98F5-65D485066725}"/>
          </ac:picMkLst>
        </pc:picChg>
      </pc:sldChg>
      <pc:sldChg chg="modSp">
        <pc:chgData name="Dod, Vikas Gopalrao" userId="S::vgd220000@utdallas.edu::941a4d2b-8653-4e95-b056-69a9d704bc9c" providerId="AD" clId="Web-{3A544E3E-D722-4B3A-B552-B924E337F9FC}" dt="2023-07-29T22:53:01.803" v="39" actId="1076"/>
        <pc:sldMkLst>
          <pc:docMk/>
          <pc:sldMk cId="3762867566" sldId="302"/>
        </pc:sldMkLst>
        <pc:spChg chg="mod">
          <ac:chgData name="Dod, Vikas Gopalrao" userId="S::vgd220000@utdallas.edu::941a4d2b-8653-4e95-b056-69a9d704bc9c" providerId="AD" clId="Web-{3A544E3E-D722-4B3A-B552-B924E337F9FC}" dt="2023-07-29T22:53:01.803" v="39" actId="1076"/>
          <ac:spMkLst>
            <pc:docMk/>
            <pc:sldMk cId="3762867566" sldId="302"/>
            <ac:spMk id="15" creationId="{9ED7831C-4878-0982-E2F0-A1E0A14881F1}"/>
          </ac:spMkLst>
        </pc:spChg>
      </pc:sldChg>
      <pc:sldChg chg="modSp">
        <pc:chgData name="Dod, Vikas Gopalrao" userId="S::vgd220000@utdallas.edu::941a4d2b-8653-4e95-b056-69a9d704bc9c" providerId="AD" clId="Web-{3A544E3E-D722-4B3A-B552-B924E337F9FC}" dt="2023-07-29T22:53:47.261" v="40" actId="20577"/>
        <pc:sldMkLst>
          <pc:docMk/>
          <pc:sldMk cId="3810951356" sldId="326"/>
        </pc:sldMkLst>
        <pc:spChg chg="mod">
          <ac:chgData name="Dod, Vikas Gopalrao" userId="S::vgd220000@utdallas.edu::941a4d2b-8653-4e95-b056-69a9d704bc9c" providerId="AD" clId="Web-{3A544E3E-D722-4B3A-B552-B924E337F9FC}" dt="2023-07-29T22:53:47.261" v="40" actId="20577"/>
          <ac:spMkLst>
            <pc:docMk/>
            <pc:sldMk cId="3810951356" sldId="326"/>
            <ac:spMk id="22" creationId="{0C5874FE-8C82-7FA4-7593-987CFABB488E}"/>
          </ac:spMkLst>
        </pc:spChg>
      </pc:sldChg>
      <pc:sldChg chg="addSp delSp modSp mod setBg">
        <pc:chgData name="Dod, Vikas Gopalrao" userId="S::vgd220000@utdallas.edu::941a4d2b-8653-4e95-b056-69a9d704bc9c" providerId="AD" clId="Web-{3A544E3E-D722-4B3A-B552-B924E337F9FC}" dt="2023-07-29T22:51:19.706" v="34"/>
        <pc:sldMkLst>
          <pc:docMk/>
          <pc:sldMk cId="3963262532" sldId="332"/>
        </pc:sldMkLst>
        <pc:spChg chg="mod">
          <ac:chgData name="Dod, Vikas Gopalrao" userId="S::vgd220000@utdallas.edu::941a4d2b-8653-4e95-b056-69a9d704bc9c" providerId="AD" clId="Web-{3A544E3E-D722-4B3A-B552-B924E337F9FC}" dt="2023-07-29T22:51:19.706" v="34"/>
          <ac:spMkLst>
            <pc:docMk/>
            <pc:sldMk cId="3963262532" sldId="332"/>
            <ac:spMk id="3" creationId="{E31ADFA9-A5D5-7B49-D06B-6469979D21F2}"/>
          </ac:spMkLst>
        </pc:spChg>
        <pc:spChg chg="add del">
          <ac:chgData name="Dod, Vikas Gopalrao" userId="S::vgd220000@utdallas.edu::941a4d2b-8653-4e95-b056-69a9d704bc9c" providerId="AD" clId="Web-{3A544E3E-D722-4B3A-B552-B924E337F9FC}" dt="2023-07-29T22:51:08.956" v="32"/>
          <ac:spMkLst>
            <pc:docMk/>
            <pc:sldMk cId="3963262532" sldId="332"/>
            <ac:spMk id="5" creationId="{955A2079-FA98-4876-80F0-72364A7D2EA4}"/>
          </ac:spMkLst>
        </pc:spChg>
        <pc:spChg chg="add del">
          <ac:chgData name="Dod, Vikas Gopalrao" userId="S::vgd220000@utdallas.edu::941a4d2b-8653-4e95-b056-69a9d704bc9c" providerId="AD" clId="Web-{3A544E3E-D722-4B3A-B552-B924E337F9FC}" dt="2023-07-29T22:51:19.706" v="34"/>
          <ac:spMkLst>
            <pc:docMk/>
            <pc:sldMk cId="3963262532" sldId="332"/>
            <ac:spMk id="7" creationId="{D9A7F3BF-8763-4074-AD77-92790AF314D1}"/>
          </ac:spMkLst>
        </pc:spChg>
        <pc:spChg chg="add del">
          <ac:chgData name="Dod, Vikas Gopalrao" userId="S::vgd220000@utdallas.edu::941a4d2b-8653-4e95-b056-69a9d704bc9c" providerId="AD" clId="Web-{3A544E3E-D722-4B3A-B552-B924E337F9FC}" dt="2023-07-29T22:50:43.127" v="18"/>
          <ac:spMkLst>
            <pc:docMk/>
            <pc:sldMk cId="3963262532" sldId="332"/>
            <ac:spMk id="8" creationId="{BACC6370-2D7E-4714-9D71-7542949D7D5D}"/>
          </ac:spMkLst>
        </pc:spChg>
        <pc:spChg chg="add del">
          <ac:chgData name="Dod, Vikas Gopalrao" userId="S::vgd220000@utdallas.edu::941a4d2b-8653-4e95-b056-69a9d704bc9c" providerId="AD" clId="Web-{3A544E3E-D722-4B3A-B552-B924E337F9FC}" dt="2023-07-29T22:50:43.127" v="18"/>
          <ac:spMkLst>
            <pc:docMk/>
            <pc:sldMk cId="3963262532" sldId="332"/>
            <ac:spMk id="10" creationId="{F68B3F68-107C-434F-AA38-110D5EA91B85}"/>
          </ac:spMkLst>
        </pc:spChg>
        <pc:spChg chg="add del">
          <ac:chgData name="Dod, Vikas Gopalrao" userId="S::vgd220000@utdallas.edu::941a4d2b-8653-4e95-b056-69a9d704bc9c" providerId="AD" clId="Web-{3A544E3E-D722-4B3A-B552-B924E337F9FC}" dt="2023-07-29T22:50:43.127" v="18"/>
          <ac:spMkLst>
            <pc:docMk/>
            <pc:sldMk cId="3963262532" sldId="332"/>
            <ac:spMk id="12" creationId="{AAD0DBB9-1A4B-4391-81D4-CB19F9AB918A}"/>
          </ac:spMkLst>
        </pc:spChg>
        <pc:spChg chg="add del">
          <ac:chgData name="Dod, Vikas Gopalrao" userId="S::vgd220000@utdallas.edu::941a4d2b-8653-4e95-b056-69a9d704bc9c" providerId="AD" clId="Web-{3A544E3E-D722-4B3A-B552-B924E337F9FC}" dt="2023-07-29T22:50:43.127" v="18"/>
          <ac:spMkLst>
            <pc:docMk/>
            <pc:sldMk cId="3963262532" sldId="332"/>
            <ac:spMk id="14" creationId="{063BBA22-50EA-4C4D-BE05-F1CE4E63AA56}"/>
          </ac:spMkLst>
        </pc:spChg>
        <pc:spChg chg="add del">
          <ac:chgData name="Dod, Vikas Gopalrao" userId="S::vgd220000@utdallas.edu::941a4d2b-8653-4e95-b056-69a9d704bc9c" providerId="AD" clId="Web-{3A544E3E-D722-4B3A-B552-B924E337F9FC}" dt="2023-07-29T22:50:46.064" v="20"/>
          <ac:spMkLst>
            <pc:docMk/>
            <pc:sldMk cId="3963262532" sldId="332"/>
            <ac:spMk id="16" creationId="{6C4028FD-8BAA-4A19-BFDE-594D991B7552}"/>
          </ac:spMkLst>
        </pc:spChg>
        <pc:spChg chg="add del">
          <ac:chgData name="Dod, Vikas Gopalrao" userId="S::vgd220000@utdallas.edu::941a4d2b-8653-4e95-b056-69a9d704bc9c" providerId="AD" clId="Web-{3A544E3E-D722-4B3A-B552-B924E337F9FC}" dt="2023-07-29T22:50:58.002" v="22"/>
          <ac:spMkLst>
            <pc:docMk/>
            <pc:sldMk cId="3963262532" sldId="332"/>
            <ac:spMk id="24" creationId="{1D63C574-BFD2-41A1-A567-B0C3CC7FDD4F}"/>
          </ac:spMkLst>
        </pc:spChg>
        <pc:spChg chg="add del">
          <ac:chgData name="Dod, Vikas Gopalrao" userId="S::vgd220000@utdallas.edu::941a4d2b-8653-4e95-b056-69a9d704bc9c" providerId="AD" clId="Web-{3A544E3E-D722-4B3A-B552-B924E337F9FC}" dt="2023-07-29T22:50:58.002" v="22"/>
          <ac:spMkLst>
            <pc:docMk/>
            <pc:sldMk cId="3963262532" sldId="332"/>
            <ac:spMk id="25" creationId="{E2A46BAB-8C31-42B2-90E8-B26DD3E81D37}"/>
          </ac:spMkLst>
        </pc:spChg>
        <pc:grpChg chg="add del">
          <ac:chgData name="Dod, Vikas Gopalrao" userId="S::vgd220000@utdallas.edu::941a4d2b-8653-4e95-b056-69a9d704bc9c" providerId="AD" clId="Web-{3A544E3E-D722-4B3A-B552-B924E337F9FC}" dt="2023-07-29T22:51:19.706" v="34"/>
          <ac:grpSpMkLst>
            <pc:docMk/>
            <pc:sldMk cId="3963262532" sldId="332"/>
            <ac:grpSpMk id="9" creationId="{7A9648D6-B41B-42D0-A817-AE2607B0B5B8}"/>
          </ac:grpSpMkLst>
        </pc:grpChg>
        <pc:grpChg chg="add del">
          <ac:chgData name="Dod, Vikas Gopalrao" userId="S::vgd220000@utdallas.edu::941a4d2b-8653-4e95-b056-69a9d704bc9c" providerId="AD" clId="Web-{3A544E3E-D722-4B3A-B552-B924E337F9FC}" dt="2023-07-29T22:50:58.002" v="22"/>
          <ac:grpSpMkLst>
            <pc:docMk/>
            <pc:sldMk cId="3963262532" sldId="332"/>
            <ac:grpSpMk id="26" creationId="{B3F7A3C7-0737-4E57-B30E-8EEFE638B401}"/>
          </ac:grpSpMkLst>
        </pc:grpChg>
        <pc:grpChg chg="add del">
          <ac:chgData name="Dod, Vikas Gopalrao" userId="S::vgd220000@utdallas.edu::941a4d2b-8653-4e95-b056-69a9d704bc9c" providerId="AD" clId="Web-{3A544E3E-D722-4B3A-B552-B924E337F9FC}" dt="2023-07-29T22:50:58.002" v="22"/>
          <ac:grpSpMkLst>
            <pc:docMk/>
            <pc:sldMk cId="3963262532" sldId="332"/>
            <ac:grpSpMk id="28" creationId="{43F5E015-E085-4624-B431-B42414448684}"/>
          </ac:grpSpMkLst>
        </pc:grpChg>
        <pc:graphicFrameChg chg="mod ord modGraphic">
          <ac:chgData name="Dod, Vikas Gopalrao" userId="S::vgd220000@utdallas.edu::941a4d2b-8653-4e95-b056-69a9d704bc9c" providerId="AD" clId="Web-{3A544E3E-D722-4B3A-B552-B924E337F9FC}" dt="2023-07-29T22:51:19.706" v="34"/>
          <ac:graphicFrameMkLst>
            <pc:docMk/>
            <pc:sldMk cId="3963262532" sldId="332"/>
            <ac:graphicFrameMk id="2" creationId="{F4D5A035-3308-99FF-9DF9-C6F5D951B5EB}"/>
          </ac:graphicFrameMkLst>
        </pc:graphicFrameChg>
        <pc:cxnChg chg="add del">
          <ac:chgData name="Dod, Vikas Gopalrao" userId="S::vgd220000@utdallas.edu::941a4d2b-8653-4e95-b056-69a9d704bc9c" providerId="AD" clId="Web-{3A544E3E-D722-4B3A-B552-B924E337F9FC}" dt="2023-07-29T22:51:19.706" v="34"/>
          <ac:cxnSpMkLst>
            <pc:docMk/>
            <pc:sldMk cId="3963262532" sldId="332"/>
            <ac:cxnSpMk id="15" creationId="{C49DA8F6-BCC1-4447-B54C-57856834B94B}"/>
          </ac:cxnSpMkLst>
        </pc:cxnChg>
      </pc:sldChg>
      <pc:sldChg chg="modSp add mod setBg">
        <pc:chgData name="Dod, Vikas Gopalrao" userId="S::vgd220000@utdallas.edu::941a4d2b-8653-4e95-b056-69a9d704bc9c" providerId="AD" clId="Web-{3A544E3E-D722-4B3A-B552-B924E337F9FC}" dt="2023-07-29T22:55:18.905" v="43"/>
        <pc:sldMkLst>
          <pc:docMk/>
          <pc:sldMk cId="2878976813" sldId="335"/>
        </pc:sldMkLst>
        <pc:spChg chg="mod">
          <ac:chgData name="Dod, Vikas Gopalrao" userId="S::vgd220000@utdallas.edu::941a4d2b-8653-4e95-b056-69a9d704bc9c" providerId="AD" clId="Web-{3A544E3E-D722-4B3A-B552-B924E337F9FC}" dt="2023-07-29T22:52:35.662" v="38" actId="20577"/>
          <ac:spMkLst>
            <pc:docMk/>
            <pc:sldMk cId="2878976813" sldId="335"/>
            <ac:spMk id="27" creationId="{4F71F38A-EC2B-9480-A08C-25018E20EB58}"/>
          </ac:spMkLst>
        </pc:spChg>
      </pc:sldChg>
      <pc:sldMasterChg chg="add addSldLayout">
        <pc:chgData name="Dod, Vikas Gopalrao" userId="S::vgd220000@utdallas.edu::941a4d2b-8653-4e95-b056-69a9d704bc9c" providerId="AD" clId="Web-{3A544E3E-D722-4B3A-B552-B924E337F9FC}" dt="2023-07-29T22:48:32.294" v="2"/>
        <pc:sldMasterMkLst>
          <pc:docMk/>
          <pc:sldMasterMk cId="1880450113" sldId="2147483648"/>
        </pc:sldMasterMkLst>
        <pc:sldLayoutChg chg="add">
          <pc:chgData name="Dod, Vikas Gopalrao" userId="S::vgd220000@utdallas.edu::941a4d2b-8653-4e95-b056-69a9d704bc9c" providerId="AD" clId="Web-{3A544E3E-D722-4B3A-B552-B924E337F9FC}" dt="2023-07-29T22:48:32.294" v="2"/>
          <pc:sldLayoutMkLst>
            <pc:docMk/>
            <pc:sldMasterMk cId="1880450113" sldId="2147483648"/>
            <pc:sldLayoutMk cId="472272541" sldId="2147483649"/>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3222588265" sldId="2147483650"/>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3895742433" sldId="2147483651"/>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2657039676" sldId="2147483652"/>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3850504780" sldId="2147483653"/>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2254254822" sldId="2147483654"/>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3382112566" sldId="2147483655"/>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3760463940" sldId="2147483656"/>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4011406975" sldId="2147483657"/>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2592065686" sldId="2147483658"/>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809345375" sldId="2147483659"/>
          </pc:sldLayoutMkLst>
        </pc:sldLayoutChg>
        <pc:sldLayoutChg chg="add">
          <pc:chgData name="Dod, Vikas Gopalrao" userId="S::vgd220000@utdallas.edu::941a4d2b-8653-4e95-b056-69a9d704bc9c" providerId="AD" clId="Web-{3A544E3E-D722-4B3A-B552-B924E337F9FC}" dt="2023-07-29T22:48:32.294" v="2"/>
          <pc:sldLayoutMkLst>
            <pc:docMk/>
            <pc:sldMasterMk cId="1880450113" sldId="2147483648"/>
            <pc:sldLayoutMk cId="1698452423" sldId="2147483660"/>
          </pc:sldLayoutMkLst>
        </pc:sldLayoutChg>
      </pc:sldMasterChg>
      <pc:sldMasterChg chg="modSldLayout">
        <pc:chgData name="Dod, Vikas Gopalrao" userId="S::vgd220000@utdallas.edu::941a4d2b-8653-4e95-b056-69a9d704bc9c" providerId="AD" clId="Web-{3A544E3E-D722-4B3A-B552-B924E337F9FC}" dt="2023-07-29T22:48:32.294" v="2"/>
        <pc:sldMasterMkLst>
          <pc:docMk/>
          <pc:sldMasterMk cId="3434583292" sldId="2147483705"/>
        </pc:sldMasterMkLst>
        <pc:sldLayoutChg chg="replId">
          <pc:chgData name="Dod, Vikas Gopalrao" userId="S::vgd220000@utdallas.edu::941a4d2b-8653-4e95-b056-69a9d704bc9c" providerId="AD" clId="Web-{3A544E3E-D722-4B3A-B552-B924E337F9FC}" dt="2023-07-29T22:48:32.294" v="2"/>
          <pc:sldLayoutMkLst>
            <pc:docMk/>
            <pc:sldMasterMk cId="3434583292" sldId="2147483705"/>
            <pc:sldLayoutMk cId="3105085586" sldId="2147483727"/>
          </pc:sldLayoutMkLst>
        </pc:sldLayoutChg>
      </pc:sldMasterChg>
      <pc:sldMasterChg chg="replId modSldLayout">
        <pc:chgData name="Dod, Vikas Gopalrao" userId="S::vgd220000@utdallas.edu::941a4d2b-8653-4e95-b056-69a9d704bc9c" providerId="AD" clId="Web-{3A544E3E-D722-4B3A-B552-B924E337F9FC}" dt="2023-07-29T22:48:32.294" v="2"/>
        <pc:sldMasterMkLst>
          <pc:docMk/>
          <pc:sldMasterMk cId="1739838448" sldId="2147483715"/>
        </pc:sldMasterMkLst>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3989250020" sldId="2147483716"/>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241868176" sldId="2147483717"/>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1160135253" sldId="2147483718"/>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812835556" sldId="2147483719"/>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3044632161" sldId="2147483720"/>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2875351528" sldId="2147483721"/>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4209793307" sldId="2147483722"/>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2249430143" sldId="2147483723"/>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2901583101" sldId="2147483724"/>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1092310586" sldId="2147483725"/>
          </pc:sldLayoutMkLst>
        </pc:sldLayoutChg>
        <pc:sldLayoutChg chg="replId">
          <pc:chgData name="Dod, Vikas Gopalrao" userId="S::vgd220000@utdallas.edu::941a4d2b-8653-4e95-b056-69a9d704bc9c" providerId="AD" clId="Web-{3A544E3E-D722-4B3A-B552-B924E337F9FC}" dt="2023-07-29T22:48:32.294" v="2"/>
          <pc:sldLayoutMkLst>
            <pc:docMk/>
            <pc:sldMasterMk cId="1739838448" sldId="2147483715"/>
            <pc:sldLayoutMk cId="2605863292" sldId="2147483726"/>
          </pc:sldLayoutMkLst>
        </pc:sldLayoutChg>
      </pc:sldMasterChg>
    </pc:docChg>
  </pc:docChgLst>
  <pc:docChgLst>
    <pc:chgData name="Jain, Jay" userId="S::jxj220021@utdallas.edu::4f4d00c0-0e04-4142-a473-efe086ca08dc" providerId="AD" clId="Web-{671B9919-3CBA-4397-9C62-43F8656110DB}"/>
    <pc:docChg chg="addSld delSld modSld">
      <pc:chgData name="Jain, Jay" userId="S::jxj220021@utdallas.edu::4f4d00c0-0e04-4142-a473-efe086ca08dc" providerId="AD" clId="Web-{671B9919-3CBA-4397-9C62-43F8656110DB}" dt="2023-07-30T00:57:59.362" v="227" actId="20577"/>
      <pc:docMkLst>
        <pc:docMk/>
      </pc:docMkLst>
      <pc:sldChg chg="delSp modSp mod modClrScheme chgLayout">
        <pc:chgData name="Jain, Jay" userId="S::jxj220021@utdallas.edu::4f4d00c0-0e04-4142-a473-efe086ca08dc" providerId="AD" clId="Web-{671B9919-3CBA-4397-9C62-43F8656110DB}" dt="2023-07-30T00:57:59.362" v="227" actId="20577"/>
        <pc:sldMkLst>
          <pc:docMk/>
          <pc:sldMk cId="1559420079" sldId="307"/>
        </pc:sldMkLst>
        <pc:spChg chg="mod">
          <ac:chgData name="Jain, Jay" userId="S::jxj220021@utdallas.edu::4f4d00c0-0e04-4142-a473-efe086ca08dc" providerId="AD" clId="Web-{671B9919-3CBA-4397-9C62-43F8656110DB}" dt="2023-07-30T00:55:51.920" v="221" actId="20577"/>
          <ac:spMkLst>
            <pc:docMk/>
            <pc:sldMk cId="1559420079" sldId="307"/>
            <ac:spMk id="420" creationId="{2B44A155-F2FC-B576-3DBD-8B4E8FA97213}"/>
          </ac:spMkLst>
        </pc:spChg>
        <pc:spChg chg="mod">
          <ac:chgData name="Jain, Jay" userId="S::jxj220021@utdallas.edu::4f4d00c0-0e04-4142-a473-efe086ca08dc" providerId="AD" clId="Web-{671B9919-3CBA-4397-9C62-43F8656110DB}" dt="2023-07-30T00:02:45.436" v="126"/>
          <ac:spMkLst>
            <pc:docMk/>
            <pc:sldMk cId="1559420079" sldId="307"/>
            <ac:spMk id="421" creationId="{537BDA8A-69CE-58A9-DEE8-5C2CFD9016D2}"/>
          </ac:spMkLst>
        </pc:spChg>
        <pc:graphicFrameChg chg="mod modGraphic">
          <ac:chgData name="Jain, Jay" userId="S::jxj220021@utdallas.edu::4f4d00c0-0e04-4142-a473-efe086ca08dc" providerId="AD" clId="Web-{671B9919-3CBA-4397-9C62-43F8656110DB}" dt="2023-07-30T00:57:59.362" v="227" actId="20577"/>
          <ac:graphicFrameMkLst>
            <pc:docMk/>
            <pc:sldMk cId="1559420079" sldId="307"/>
            <ac:graphicFrameMk id="5" creationId="{E0BA4489-E24D-5BDE-1298-8541309746D0}"/>
          </ac:graphicFrameMkLst>
        </pc:graphicFrameChg>
        <pc:picChg chg="del">
          <ac:chgData name="Jain, Jay" userId="S::jxj220021@utdallas.edu::4f4d00c0-0e04-4142-a473-efe086ca08dc" providerId="AD" clId="Web-{671B9919-3CBA-4397-9C62-43F8656110DB}" dt="2023-07-30T00:02:20.857" v="124"/>
          <ac:picMkLst>
            <pc:docMk/>
            <pc:sldMk cId="1559420079" sldId="307"/>
            <ac:picMk id="370" creationId="{849BF638-D1AD-3D08-EE8E-B4E382A11B1F}"/>
          </ac:picMkLst>
        </pc:picChg>
      </pc:sldChg>
      <pc:sldChg chg="modSp">
        <pc:chgData name="Jain, Jay" userId="S::jxj220021@utdallas.edu::4f4d00c0-0e04-4142-a473-efe086ca08dc" providerId="AD" clId="Web-{671B9919-3CBA-4397-9C62-43F8656110DB}" dt="2023-07-30T00:03:18.452" v="127" actId="1076"/>
        <pc:sldMkLst>
          <pc:docMk/>
          <pc:sldMk cId="1316786289" sldId="327"/>
        </pc:sldMkLst>
        <pc:spChg chg="mod">
          <ac:chgData name="Jain, Jay" userId="S::jxj220021@utdallas.edu::4f4d00c0-0e04-4142-a473-efe086ca08dc" providerId="AD" clId="Web-{671B9919-3CBA-4397-9C62-43F8656110DB}" dt="2023-07-30T00:03:18.452" v="127" actId="1076"/>
          <ac:spMkLst>
            <pc:docMk/>
            <pc:sldMk cId="1316786289" sldId="327"/>
            <ac:spMk id="4" creationId="{C12765B4-0F73-2011-D55C-53F753E7167D}"/>
          </ac:spMkLst>
        </pc:spChg>
      </pc:sldChg>
      <pc:sldChg chg="addSp delSp modSp mod setBg">
        <pc:chgData name="Jain, Jay" userId="S::jxj220021@utdallas.edu::4f4d00c0-0e04-4142-a473-efe086ca08dc" providerId="AD" clId="Web-{671B9919-3CBA-4397-9C62-43F8656110DB}" dt="2023-07-30T00:00:52.150" v="25" actId="1076"/>
        <pc:sldMkLst>
          <pc:docMk/>
          <pc:sldMk cId="1610564534" sldId="328"/>
        </pc:sldMkLst>
        <pc:spChg chg="mod">
          <ac:chgData name="Jain, Jay" userId="S::jxj220021@utdallas.edu::4f4d00c0-0e04-4142-a473-efe086ca08dc" providerId="AD" clId="Web-{671B9919-3CBA-4397-9C62-43F8656110DB}" dt="2023-07-30T00:00:52.150" v="25" actId="1076"/>
          <ac:spMkLst>
            <pc:docMk/>
            <pc:sldMk cId="1610564534" sldId="328"/>
            <ac:spMk id="2" creationId="{21204A65-A3D7-FC9C-5BFC-9C55F99046F4}"/>
          </ac:spMkLst>
        </pc:spChg>
        <pc:spChg chg="add del">
          <ac:chgData name="Jain, Jay" userId="S::jxj220021@utdallas.edu::4f4d00c0-0e04-4142-a473-efe086ca08dc" providerId="AD" clId="Web-{671B9919-3CBA-4397-9C62-43F8656110DB}" dt="2023-07-30T00:00:01.758" v="16"/>
          <ac:spMkLst>
            <pc:docMk/>
            <pc:sldMk cId="1610564534" sldId="328"/>
            <ac:spMk id="8" creationId="{D12DDE76-C203-4047-9998-63900085B5E8}"/>
          </ac:spMkLst>
        </pc:spChg>
        <pc:spChg chg="add del">
          <ac:chgData name="Jain, Jay" userId="S::jxj220021@utdallas.edu::4f4d00c0-0e04-4142-a473-efe086ca08dc" providerId="AD" clId="Web-{671B9919-3CBA-4397-9C62-43F8656110DB}" dt="2023-07-30T00:00:18.931" v="20"/>
          <ac:spMkLst>
            <pc:docMk/>
            <pc:sldMk cId="1610564534" sldId="328"/>
            <ac:spMk id="10" creationId="{D4771268-CB57-404A-9271-370EB28F6090}"/>
          </ac:spMkLst>
        </pc:spChg>
        <pc:picChg chg="add mod">
          <ac:chgData name="Jain, Jay" userId="S::jxj220021@utdallas.edu::4f4d00c0-0e04-4142-a473-efe086ca08dc" providerId="AD" clId="Web-{671B9919-3CBA-4397-9C62-43F8656110DB}" dt="2023-07-30T00:00:44.291" v="24" actId="14100"/>
          <ac:picMkLst>
            <pc:docMk/>
            <pc:sldMk cId="1610564534" sldId="328"/>
            <ac:picMk id="3" creationId="{2E3FC7E6-DA2B-3755-16CA-3B608F4C4663}"/>
          </ac:picMkLst>
        </pc:picChg>
        <pc:picChg chg="del">
          <ac:chgData name="Jain, Jay" userId="S::jxj220021@utdallas.edu::4f4d00c0-0e04-4142-a473-efe086ca08dc" providerId="AD" clId="Web-{671B9919-3CBA-4397-9C62-43F8656110DB}" dt="2023-07-29T23:59:18.301" v="11"/>
          <ac:picMkLst>
            <pc:docMk/>
            <pc:sldMk cId="1610564534" sldId="328"/>
            <ac:picMk id="5" creationId="{6D960E53-5E7C-B872-E9B4-E8752038F4BF}"/>
          </ac:picMkLst>
        </pc:picChg>
      </pc:sldChg>
      <pc:sldChg chg="modSp">
        <pc:chgData name="Jain, Jay" userId="S::jxj220021@utdallas.edu::4f4d00c0-0e04-4142-a473-efe086ca08dc" providerId="AD" clId="Web-{671B9919-3CBA-4397-9C62-43F8656110DB}" dt="2023-07-30T00:01:42.871" v="121" actId="20577"/>
        <pc:sldMkLst>
          <pc:docMk/>
          <pc:sldMk cId="3963262532" sldId="332"/>
        </pc:sldMkLst>
        <pc:spChg chg="mod">
          <ac:chgData name="Jain, Jay" userId="S::jxj220021@utdallas.edu::4f4d00c0-0e04-4142-a473-efe086ca08dc" providerId="AD" clId="Web-{671B9919-3CBA-4397-9C62-43F8656110DB}" dt="2023-07-30T00:01:42.871" v="121" actId="20577"/>
          <ac:spMkLst>
            <pc:docMk/>
            <pc:sldMk cId="3963262532" sldId="332"/>
            <ac:spMk id="3" creationId="{E31ADFA9-A5D5-7B49-D06B-6469979D21F2}"/>
          </ac:spMkLst>
        </pc:spChg>
      </pc:sldChg>
      <pc:sldChg chg="addSp delSp modSp new del mod modClrScheme chgLayout">
        <pc:chgData name="Jain, Jay" userId="S::jxj220021@utdallas.edu::4f4d00c0-0e04-4142-a473-efe086ca08dc" providerId="AD" clId="Web-{671B9919-3CBA-4397-9C62-43F8656110DB}" dt="2023-07-30T00:53:40.166" v="189"/>
        <pc:sldMkLst>
          <pc:docMk/>
          <pc:sldMk cId="2293467492" sldId="337"/>
        </pc:sldMkLst>
        <pc:spChg chg="del">
          <ac:chgData name="Jain, Jay" userId="S::jxj220021@utdallas.edu::4f4d00c0-0e04-4142-a473-efe086ca08dc" providerId="AD" clId="Web-{671B9919-3CBA-4397-9C62-43F8656110DB}" dt="2023-07-30T00:25:03.061" v="129"/>
          <ac:spMkLst>
            <pc:docMk/>
            <pc:sldMk cId="2293467492" sldId="337"/>
            <ac:spMk id="2" creationId="{89EB3A07-27E6-8B15-2753-E2E2A6984B21}"/>
          </ac:spMkLst>
        </pc:spChg>
        <pc:spChg chg="del">
          <ac:chgData name="Jain, Jay" userId="S::jxj220021@utdallas.edu::4f4d00c0-0e04-4142-a473-efe086ca08dc" providerId="AD" clId="Web-{671B9919-3CBA-4397-9C62-43F8656110DB}" dt="2023-07-30T00:25:03.061" v="129"/>
          <ac:spMkLst>
            <pc:docMk/>
            <pc:sldMk cId="2293467492" sldId="337"/>
            <ac:spMk id="3" creationId="{40B0907E-65E5-C48A-41F1-65D22311CAFD}"/>
          </ac:spMkLst>
        </pc:spChg>
        <pc:spChg chg="mod">
          <ac:chgData name="Jain, Jay" userId="S::jxj220021@utdallas.edu::4f4d00c0-0e04-4142-a473-efe086ca08dc" providerId="AD" clId="Web-{671B9919-3CBA-4397-9C62-43F8656110DB}" dt="2023-07-30T00:25:03.061" v="129"/>
          <ac:spMkLst>
            <pc:docMk/>
            <pc:sldMk cId="2293467492" sldId="337"/>
            <ac:spMk id="4" creationId="{FCB143E2-1D0C-AB4F-8D4D-EEAA5072BBE4}"/>
          </ac:spMkLst>
        </pc:spChg>
        <pc:spChg chg="add mod">
          <ac:chgData name="Jain, Jay" userId="S::jxj220021@utdallas.edu::4f4d00c0-0e04-4142-a473-efe086ca08dc" providerId="AD" clId="Web-{671B9919-3CBA-4397-9C62-43F8656110DB}" dt="2023-07-30T00:33:12.424" v="147" actId="1076"/>
          <ac:spMkLst>
            <pc:docMk/>
            <pc:sldMk cId="2293467492" sldId="337"/>
            <ac:spMk id="9" creationId="{054D0F83-E424-F2B2-8E0C-4EB7D3722156}"/>
          </ac:spMkLst>
        </pc:spChg>
        <pc:spChg chg="add mod">
          <ac:chgData name="Jain, Jay" userId="S::jxj220021@utdallas.edu::4f4d00c0-0e04-4142-a473-efe086ca08dc" providerId="AD" clId="Web-{671B9919-3CBA-4397-9C62-43F8656110DB}" dt="2023-07-30T00:33:19.049" v="148" actId="1076"/>
          <ac:spMkLst>
            <pc:docMk/>
            <pc:sldMk cId="2293467492" sldId="337"/>
            <ac:spMk id="11" creationId="{148A3F8E-6604-0AE6-2AE7-67DA79CC2F88}"/>
          </ac:spMkLst>
        </pc:spChg>
        <pc:spChg chg="add mod">
          <ac:chgData name="Jain, Jay" userId="S::jxj220021@utdallas.edu::4f4d00c0-0e04-4142-a473-efe086ca08dc" providerId="AD" clId="Web-{671B9919-3CBA-4397-9C62-43F8656110DB}" dt="2023-07-30T00:32:36.454" v="141" actId="14100"/>
          <ac:spMkLst>
            <pc:docMk/>
            <pc:sldMk cId="2293467492" sldId="337"/>
            <ac:spMk id="13" creationId="{6595F003-EA1A-923B-5FC7-5C5821840337}"/>
          </ac:spMkLst>
        </pc:spChg>
      </pc:sldChg>
      <pc:sldChg chg="addSp delSp modSp new mod modClrScheme chgLayout">
        <pc:chgData name="Jain, Jay" userId="S::jxj220021@utdallas.edu::4f4d00c0-0e04-4142-a473-efe086ca08dc" providerId="AD" clId="Web-{671B9919-3CBA-4397-9C62-43F8656110DB}" dt="2023-07-30T00:57:20.095" v="224" actId="20577"/>
        <pc:sldMkLst>
          <pc:docMk/>
          <pc:sldMk cId="255526629" sldId="338"/>
        </pc:sldMkLst>
        <pc:spChg chg="mod ord">
          <ac:chgData name="Jain, Jay" userId="S::jxj220021@utdallas.edu::4f4d00c0-0e04-4142-a473-efe086ca08dc" providerId="AD" clId="Web-{671B9919-3CBA-4397-9C62-43F8656110DB}" dt="2023-07-30T00:53:25.400" v="188" actId="20577"/>
          <ac:spMkLst>
            <pc:docMk/>
            <pc:sldMk cId="255526629" sldId="338"/>
            <ac:spMk id="2" creationId="{981740C5-967C-5F1B-4BBC-5291EFF65C28}"/>
          </ac:spMkLst>
        </pc:spChg>
        <pc:spChg chg="mod ord">
          <ac:chgData name="Jain, Jay" userId="S::jxj220021@utdallas.edu::4f4d00c0-0e04-4142-a473-efe086ca08dc" providerId="AD" clId="Web-{671B9919-3CBA-4397-9C62-43F8656110DB}" dt="2023-07-30T00:39:39.593" v="155" actId="20577"/>
          <ac:spMkLst>
            <pc:docMk/>
            <pc:sldMk cId="255526629" sldId="338"/>
            <ac:spMk id="3" creationId="{1D9568E9-11BC-AC1F-D12C-672100C151FD}"/>
          </ac:spMkLst>
        </pc:spChg>
        <pc:spChg chg="mod ord">
          <ac:chgData name="Jain, Jay" userId="S::jxj220021@utdallas.edu::4f4d00c0-0e04-4142-a473-efe086ca08dc" providerId="AD" clId="Web-{671B9919-3CBA-4397-9C62-43F8656110DB}" dt="2023-07-30T00:35:30.444" v="150"/>
          <ac:spMkLst>
            <pc:docMk/>
            <pc:sldMk cId="255526629" sldId="338"/>
            <ac:spMk id="4" creationId="{67DB37C6-33F1-6936-89CE-DF9E769A6504}"/>
          </ac:spMkLst>
        </pc:spChg>
        <pc:spChg chg="del mod ord">
          <ac:chgData name="Jain, Jay" userId="S::jxj220021@utdallas.edu::4f4d00c0-0e04-4142-a473-efe086ca08dc" providerId="AD" clId="Web-{671B9919-3CBA-4397-9C62-43F8656110DB}" dt="2023-07-30T00:38:55.545" v="151"/>
          <ac:spMkLst>
            <pc:docMk/>
            <pc:sldMk cId="255526629" sldId="338"/>
            <ac:spMk id="5" creationId="{01DD39DA-6795-5584-36A9-044AFEA7B3AD}"/>
          </ac:spMkLst>
        </pc:spChg>
        <pc:spChg chg="add del mod ord">
          <ac:chgData name="Jain, Jay" userId="S::jxj220021@utdallas.edu::4f4d00c0-0e04-4142-a473-efe086ca08dc" providerId="AD" clId="Web-{671B9919-3CBA-4397-9C62-43F8656110DB}" dt="2023-07-30T00:43:14.622" v="158"/>
          <ac:spMkLst>
            <pc:docMk/>
            <pc:sldMk cId="255526629" sldId="338"/>
            <ac:spMk id="6" creationId="{F47DD5CC-4099-052C-5697-DF3558FDAD8B}"/>
          </ac:spMkLst>
        </pc:spChg>
        <pc:spChg chg="add del mod ord">
          <ac:chgData name="Jain, Jay" userId="S::jxj220021@utdallas.edu::4f4d00c0-0e04-4142-a473-efe086ca08dc" providerId="AD" clId="Web-{671B9919-3CBA-4397-9C62-43F8656110DB}" dt="2023-07-30T00:46:50.181" v="166"/>
          <ac:spMkLst>
            <pc:docMk/>
            <pc:sldMk cId="255526629" sldId="338"/>
            <ac:spMk id="7" creationId="{ADDFBD47-C2CE-C593-E127-9A3E067EDE0B}"/>
          </ac:spMkLst>
        </pc:spChg>
        <pc:spChg chg="add del mod ord">
          <ac:chgData name="Jain, Jay" userId="S::jxj220021@utdallas.edu::4f4d00c0-0e04-4142-a473-efe086ca08dc" providerId="AD" clId="Web-{671B9919-3CBA-4397-9C62-43F8656110DB}" dt="2023-07-30T00:52:01.584" v="177"/>
          <ac:spMkLst>
            <pc:docMk/>
            <pc:sldMk cId="255526629" sldId="338"/>
            <ac:spMk id="8" creationId="{D2D1740B-E8A9-6594-D3B9-FDC31AD595E9}"/>
          </ac:spMkLst>
        </pc:spChg>
        <pc:spChg chg="add mod ord">
          <ac:chgData name="Jain, Jay" userId="S::jxj220021@utdallas.edu::4f4d00c0-0e04-4142-a473-efe086ca08dc" providerId="AD" clId="Web-{671B9919-3CBA-4397-9C62-43F8656110DB}" dt="2023-07-30T00:44:01.608" v="163" actId="1076"/>
          <ac:spMkLst>
            <pc:docMk/>
            <pc:sldMk cId="255526629" sldId="338"/>
            <ac:spMk id="9" creationId="{D40AEB4C-E07B-4DD3-FC6E-BF068F4F5F0F}"/>
          </ac:spMkLst>
        </pc:spChg>
        <pc:spChg chg="add mod ord">
          <ac:chgData name="Jain, Jay" userId="S::jxj220021@utdallas.edu::4f4d00c0-0e04-4142-a473-efe086ca08dc" providerId="AD" clId="Web-{671B9919-3CBA-4397-9C62-43F8656110DB}" dt="2023-07-30T00:43:45.358" v="161" actId="20577"/>
          <ac:spMkLst>
            <pc:docMk/>
            <pc:sldMk cId="255526629" sldId="338"/>
            <ac:spMk id="10" creationId="{101101D6-A7DA-AC63-95DE-D19FAE598B46}"/>
          </ac:spMkLst>
        </pc:spChg>
        <pc:spChg chg="add mod ord">
          <ac:chgData name="Jain, Jay" userId="S::jxj220021@utdallas.edu::4f4d00c0-0e04-4142-a473-efe086ca08dc" providerId="AD" clId="Web-{671B9919-3CBA-4397-9C62-43F8656110DB}" dt="2023-07-30T00:57:20.095" v="224" actId="20577"/>
          <ac:spMkLst>
            <pc:docMk/>
            <pc:sldMk cId="255526629" sldId="338"/>
            <ac:spMk id="11" creationId="{90312D39-FE01-F15C-97A9-0BABAEED7E85}"/>
          </ac:spMkLst>
        </pc:spChg>
        <pc:spChg chg="add mod ord">
          <ac:chgData name="Jain, Jay" userId="S::jxj220021@utdallas.edu::4f4d00c0-0e04-4142-a473-efe086ca08dc" providerId="AD" clId="Web-{671B9919-3CBA-4397-9C62-43F8656110DB}" dt="2023-07-30T00:48:55.483" v="167" actId="20577"/>
          <ac:spMkLst>
            <pc:docMk/>
            <pc:sldMk cId="255526629" sldId="338"/>
            <ac:spMk id="12" creationId="{4CD73CCC-A951-3C4C-C36D-67BD42A54924}"/>
          </ac:spMkLst>
        </pc:spChg>
        <pc:spChg chg="add mod ord">
          <ac:chgData name="Jain, Jay" userId="S::jxj220021@utdallas.edu::4f4d00c0-0e04-4142-a473-efe086ca08dc" providerId="AD" clId="Web-{671B9919-3CBA-4397-9C62-43F8656110DB}" dt="2023-07-30T00:57:11.564" v="223" actId="20577"/>
          <ac:spMkLst>
            <pc:docMk/>
            <pc:sldMk cId="255526629" sldId="338"/>
            <ac:spMk id="13" creationId="{218488D0-2C59-113C-5380-3BB8DE287AD0}"/>
          </ac:spMkLst>
        </pc:spChg>
        <pc:spChg chg="add mod ord">
          <ac:chgData name="Jain, Jay" userId="S::jxj220021@utdallas.edu::4f4d00c0-0e04-4142-a473-efe086ca08dc" providerId="AD" clId="Web-{671B9919-3CBA-4397-9C62-43F8656110DB}" dt="2023-07-30T00:50:21.846" v="175" actId="1076"/>
          <ac:spMkLst>
            <pc:docMk/>
            <pc:sldMk cId="255526629" sldId="338"/>
            <ac:spMk id="14" creationId="{5E725920-EC08-B925-AEC1-20CF65AF20A7}"/>
          </ac:spMkLst>
        </pc:spChg>
        <pc:spChg chg="add mod ord">
          <ac:chgData name="Jain, Jay" userId="S::jxj220021@utdallas.edu::4f4d00c0-0e04-4142-a473-efe086ca08dc" providerId="AD" clId="Web-{671B9919-3CBA-4397-9C62-43F8656110DB}" dt="2023-07-30T00:50:25.784" v="176" actId="1076"/>
          <ac:spMkLst>
            <pc:docMk/>
            <pc:sldMk cId="255526629" sldId="338"/>
            <ac:spMk id="15" creationId="{572AD069-D274-996F-34EE-FAC9437ADEFB}"/>
          </ac:spMkLst>
        </pc:spChg>
        <pc:picChg chg="add mod ord">
          <ac:chgData name="Jain, Jay" userId="S::jxj220021@utdallas.edu::4f4d00c0-0e04-4142-a473-efe086ca08dc" providerId="AD" clId="Web-{671B9919-3CBA-4397-9C62-43F8656110DB}" dt="2023-07-30T00:52:48.289" v="185" actId="14100"/>
          <ac:picMkLst>
            <pc:docMk/>
            <pc:sldMk cId="255526629" sldId="338"/>
            <ac:picMk id="16" creationId="{1D671392-1FF5-449C-7069-0BC4E75558F5}"/>
          </ac:picMkLst>
        </pc:picChg>
        <pc:picChg chg="add mod ord">
          <ac:chgData name="Jain, Jay" userId="S::jxj220021@utdallas.edu::4f4d00c0-0e04-4142-a473-efe086ca08dc" providerId="AD" clId="Web-{671B9919-3CBA-4397-9C62-43F8656110DB}" dt="2023-07-30T00:52:51.555" v="186" actId="14100"/>
          <ac:picMkLst>
            <pc:docMk/>
            <pc:sldMk cId="255526629" sldId="338"/>
            <ac:picMk id="17" creationId="{DF193E99-F45A-93AA-12B7-C295B69AA0AD}"/>
          </ac:picMkLst>
        </pc:picChg>
        <pc:picChg chg="add mod ord">
          <ac:chgData name="Jain, Jay" userId="S::jxj220021@utdallas.edu::4f4d00c0-0e04-4142-a473-efe086ca08dc" providerId="AD" clId="Web-{671B9919-3CBA-4397-9C62-43F8656110DB}" dt="2023-07-30T00:52:31.226" v="182" actId="14100"/>
          <ac:picMkLst>
            <pc:docMk/>
            <pc:sldMk cId="255526629" sldId="338"/>
            <ac:picMk id="18" creationId="{36967FD4-FA8F-C1C8-5171-25D28D3933BA}"/>
          </ac:picMkLst>
        </pc:picChg>
        <pc:picChg chg="add mod ord">
          <ac:chgData name="Jain, Jay" userId="S::jxj220021@utdallas.edu::4f4d00c0-0e04-4142-a473-efe086ca08dc" providerId="AD" clId="Web-{671B9919-3CBA-4397-9C62-43F8656110DB}" dt="2023-07-30T00:52:20.772" v="180" actId="14100"/>
          <ac:picMkLst>
            <pc:docMk/>
            <pc:sldMk cId="255526629" sldId="338"/>
            <ac:picMk id="19" creationId="{DEE03CB7-B026-CA99-D003-6DF75765EF44}"/>
          </ac:picMkLst>
        </pc:picChg>
      </pc:sldChg>
    </pc:docChg>
  </pc:docChgLst>
  <pc:docChgLst>
    <pc:chgData name="Dod, Vikas Gopalrao" userId="S::vgd220000@utdallas.edu::941a4d2b-8653-4e95-b056-69a9d704bc9c" providerId="AD" clId="Web-{A687173A-A617-4A1E-B89C-DFB0CC8B89DE}"/>
    <pc:docChg chg="modSld">
      <pc:chgData name="Dod, Vikas Gopalrao" userId="S::vgd220000@utdallas.edu::941a4d2b-8653-4e95-b056-69a9d704bc9c" providerId="AD" clId="Web-{A687173A-A617-4A1E-B89C-DFB0CC8B89DE}" dt="2023-08-06T03:43:52.031" v="3" actId="20577"/>
      <pc:docMkLst>
        <pc:docMk/>
      </pc:docMkLst>
      <pc:sldChg chg="modSp">
        <pc:chgData name="Dod, Vikas Gopalrao" userId="S::vgd220000@utdallas.edu::941a4d2b-8653-4e95-b056-69a9d704bc9c" providerId="AD" clId="Web-{A687173A-A617-4A1E-B89C-DFB0CC8B89DE}" dt="2023-08-06T03:43:52.031" v="3" actId="20577"/>
        <pc:sldMkLst>
          <pc:docMk/>
          <pc:sldMk cId="2031660977" sldId="334"/>
        </pc:sldMkLst>
        <pc:spChg chg="mod">
          <ac:chgData name="Dod, Vikas Gopalrao" userId="S::vgd220000@utdallas.edu::941a4d2b-8653-4e95-b056-69a9d704bc9c" providerId="AD" clId="Web-{A687173A-A617-4A1E-B89C-DFB0CC8B89DE}" dt="2023-08-06T03:43:52.031" v="3" actId="20577"/>
          <ac:spMkLst>
            <pc:docMk/>
            <pc:sldMk cId="2031660977" sldId="334"/>
            <ac:spMk id="11" creationId="{25C51FF9-EF89-CE24-07BD-DBFD61A9E5D4}"/>
          </ac:spMkLst>
        </pc:spChg>
      </pc:sldChg>
    </pc:docChg>
  </pc:docChgLst>
  <pc:docChgLst>
    <pc:chgData name="Meghwal, Nitisha" userId="S::nxm200024@utdallas.edu::c9a0b9d7-654a-4aef-b49f-599a0f675542" providerId="AD" clId="Web-{74FC799F-A115-41BA-C1CF-A908BD526592}"/>
    <pc:docChg chg="addSld delSld modSld sldOrd">
      <pc:chgData name="Meghwal, Nitisha" userId="S::nxm200024@utdallas.edu::c9a0b9d7-654a-4aef-b49f-599a0f675542" providerId="AD" clId="Web-{74FC799F-A115-41BA-C1CF-A908BD526592}" dt="2023-07-29T20:29:10.925" v="307" actId="20577"/>
      <pc:docMkLst>
        <pc:docMk/>
      </pc:docMkLst>
      <pc:sldChg chg="ord">
        <pc:chgData name="Meghwal, Nitisha" userId="S::nxm200024@utdallas.edu::c9a0b9d7-654a-4aef-b49f-599a0f675542" providerId="AD" clId="Web-{74FC799F-A115-41BA-C1CF-A908BD526592}" dt="2023-07-29T19:18:23.243" v="27"/>
        <pc:sldMkLst>
          <pc:docMk/>
          <pc:sldMk cId="1559420079" sldId="307"/>
        </pc:sldMkLst>
      </pc:sldChg>
      <pc:sldChg chg="addSp delSp modSp">
        <pc:chgData name="Meghwal, Nitisha" userId="S::nxm200024@utdallas.edu::c9a0b9d7-654a-4aef-b49f-599a0f675542" providerId="AD" clId="Web-{74FC799F-A115-41BA-C1CF-A908BD526592}" dt="2023-07-29T19:19:42.120" v="42"/>
        <pc:sldMkLst>
          <pc:docMk/>
          <pc:sldMk cId="3827379404" sldId="320"/>
        </pc:sldMkLst>
        <pc:spChg chg="add del mod">
          <ac:chgData name="Meghwal, Nitisha" userId="S::nxm200024@utdallas.edu::c9a0b9d7-654a-4aef-b49f-599a0f675542" providerId="AD" clId="Web-{74FC799F-A115-41BA-C1CF-A908BD526592}" dt="2023-07-29T19:19:42.120" v="41"/>
          <ac:spMkLst>
            <pc:docMk/>
            <pc:sldMk cId="3827379404" sldId="320"/>
            <ac:spMk id="4" creationId="{9495282A-366D-64D3-4162-FEEEA75B1A44}"/>
          </ac:spMkLst>
        </pc:spChg>
        <pc:spChg chg="mod">
          <ac:chgData name="Meghwal, Nitisha" userId="S::nxm200024@utdallas.edu::c9a0b9d7-654a-4aef-b49f-599a0f675542" providerId="AD" clId="Web-{74FC799F-A115-41BA-C1CF-A908BD526592}" dt="2023-07-29T19:19:38.651" v="36" actId="20577"/>
          <ac:spMkLst>
            <pc:docMk/>
            <pc:sldMk cId="3827379404" sldId="320"/>
            <ac:spMk id="5" creationId="{47F9656B-4CEB-3545-3C3D-F3AC01418CE8}"/>
          </ac:spMkLst>
        </pc:spChg>
        <pc:picChg chg="add del mod">
          <ac:chgData name="Meghwal, Nitisha" userId="S::nxm200024@utdallas.edu::c9a0b9d7-654a-4aef-b49f-599a0f675542" providerId="AD" clId="Web-{74FC799F-A115-41BA-C1CF-A908BD526592}" dt="2023-07-29T19:19:42.120" v="42"/>
          <ac:picMkLst>
            <pc:docMk/>
            <pc:sldMk cId="3827379404" sldId="320"/>
            <ac:picMk id="2" creationId="{C0B04553-D32E-FF3E-6198-404BCA4FFB61}"/>
          </ac:picMkLst>
        </pc:picChg>
      </pc:sldChg>
      <pc:sldChg chg="del">
        <pc:chgData name="Meghwal, Nitisha" userId="S::nxm200024@utdallas.edu::c9a0b9d7-654a-4aef-b49f-599a0f675542" providerId="AD" clId="Web-{74FC799F-A115-41BA-C1CF-A908BD526592}" dt="2023-07-29T18:28:25.092" v="7"/>
        <pc:sldMkLst>
          <pc:docMk/>
          <pc:sldMk cId="3113460872" sldId="321"/>
        </pc:sldMkLst>
      </pc:sldChg>
      <pc:sldChg chg="del">
        <pc:chgData name="Meghwal, Nitisha" userId="S::nxm200024@utdallas.edu::c9a0b9d7-654a-4aef-b49f-599a0f675542" providerId="AD" clId="Web-{74FC799F-A115-41BA-C1CF-A908BD526592}" dt="2023-07-29T18:28:21.967" v="6"/>
        <pc:sldMkLst>
          <pc:docMk/>
          <pc:sldMk cId="1496487352" sldId="322"/>
        </pc:sldMkLst>
      </pc:sldChg>
      <pc:sldChg chg="addSp delSp modSp mod setBg modClrScheme chgLayout">
        <pc:chgData name="Meghwal, Nitisha" userId="S::nxm200024@utdallas.edu::c9a0b9d7-654a-4aef-b49f-599a0f675542" providerId="AD" clId="Web-{74FC799F-A115-41BA-C1CF-A908BD526592}" dt="2023-07-29T20:17:32.136" v="221" actId="20577"/>
        <pc:sldMkLst>
          <pc:docMk/>
          <pc:sldMk cId="3691846618" sldId="323"/>
        </pc:sldMkLst>
        <pc:spChg chg="mod">
          <ac:chgData name="Meghwal, Nitisha" userId="S::nxm200024@utdallas.edu::c9a0b9d7-654a-4aef-b49f-599a0f675542" providerId="AD" clId="Web-{74FC799F-A115-41BA-C1CF-A908BD526592}" dt="2023-07-29T18:27:49.888" v="5"/>
          <ac:spMkLst>
            <pc:docMk/>
            <pc:sldMk cId="3691846618" sldId="323"/>
            <ac:spMk id="3" creationId="{8D0BEB88-12D3-41F1-B6BA-706EF7480FD3}"/>
          </ac:spMkLst>
        </pc:spChg>
        <pc:spChg chg="add del">
          <ac:chgData name="Meghwal, Nitisha" userId="S::nxm200024@utdallas.edu::c9a0b9d7-654a-4aef-b49f-599a0f675542" providerId="AD" clId="Web-{74FC799F-A115-41BA-C1CF-A908BD526592}" dt="2023-07-29T18:27:49.888" v="5"/>
          <ac:spMkLst>
            <pc:docMk/>
            <pc:sldMk cId="3691846618" sldId="323"/>
            <ac:spMk id="11" creationId="{86FF76B9-219D-4469-AF87-0236D29032F1}"/>
          </ac:spMkLst>
        </pc:spChg>
        <pc:spChg chg="add del">
          <ac:chgData name="Meghwal, Nitisha" userId="S::nxm200024@utdallas.edu::c9a0b9d7-654a-4aef-b49f-599a0f675542" providerId="AD" clId="Web-{74FC799F-A115-41BA-C1CF-A908BD526592}" dt="2023-07-29T18:27:49.888" v="5"/>
          <ac:spMkLst>
            <pc:docMk/>
            <pc:sldMk cId="3691846618" sldId="323"/>
            <ac:spMk id="13" creationId="{2E80C965-DB6D-4F81-9E9E-B027384D0BD6}"/>
          </ac:spMkLst>
        </pc:spChg>
        <pc:spChg chg="add del">
          <ac:chgData name="Meghwal, Nitisha" userId="S::nxm200024@utdallas.edu::c9a0b9d7-654a-4aef-b49f-599a0f675542" providerId="AD" clId="Web-{74FC799F-A115-41BA-C1CF-A908BD526592}" dt="2023-07-29T18:27:49.888" v="5"/>
          <ac:spMkLst>
            <pc:docMk/>
            <pc:sldMk cId="3691846618" sldId="323"/>
            <ac:spMk id="15" creationId="{633C5E46-DAC5-4661-9C87-22B08E2A512F}"/>
          </ac:spMkLst>
        </pc:spChg>
        <pc:spChg chg="add del mod">
          <ac:chgData name="Meghwal, Nitisha" userId="S::nxm200024@utdallas.edu::c9a0b9d7-654a-4aef-b49f-599a0f675542" providerId="AD" clId="Web-{74FC799F-A115-41BA-C1CF-A908BD526592}" dt="2023-07-29T18:27:49.888" v="5"/>
          <ac:spMkLst>
            <pc:docMk/>
            <pc:sldMk cId="3691846618" sldId="323"/>
            <ac:spMk id="20" creationId="{16E7060C-FC39-BBDB-3CB8-4ADEBDAF37FB}"/>
          </ac:spMkLst>
        </pc:spChg>
        <pc:spChg chg="add del mod">
          <ac:chgData name="Meghwal, Nitisha" userId="S::nxm200024@utdallas.edu::c9a0b9d7-654a-4aef-b49f-599a0f675542" providerId="AD" clId="Web-{74FC799F-A115-41BA-C1CF-A908BD526592}" dt="2023-07-29T18:27:49.888" v="5"/>
          <ac:spMkLst>
            <pc:docMk/>
            <pc:sldMk cId="3691846618" sldId="323"/>
            <ac:spMk id="25" creationId="{B94B28B8-8459-BF7F-F096-F8FDB4C9FF8C}"/>
          </ac:spMkLst>
        </pc:spChg>
        <pc:grpChg chg="add del">
          <ac:chgData name="Meghwal, Nitisha" userId="S::nxm200024@utdallas.edu::c9a0b9d7-654a-4aef-b49f-599a0f675542" providerId="AD" clId="Web-{74FC799F-A115-41BA-C1CF-A908BD526592}" dt="2023-07-29T18:27:49.888" v="5"/>
          <ac:grpSpMkLst>
            <pc:docMk/>
            <pc:sldMk cId="3691846618" sldId="323"/>
            <ac:grpSpMk id="12" creationId="{DB88BD78-87E1-424D-B479-C37D8E41B12E}"/>
          </ac:grpSpMkLst>
        </pc:grpChg>
        <pc:graphicFrameChg chg="mod modGraphic">
          <ac:chgData name="Meghwal, Nitisha" userId="S::nxm200024@utdallas.edu::c9a0b9d7-654a-4aef-b49f-599a0f675542" providerId="AD" clId="Web-{74FC799F-A115-41BA-C1CF-A908BD526592}" dt="2023-07-29T20:17:32.136" v="221" actId="20577"/>
          <ac:graphicFrameMkLst>
            <pc:docMk/>
            <pc:sldMk cId="3691846618" sldId="323"/>
            <ac:graphicFrameMk id="2" creationId="{1204C2C7-E880-C821-F4C5-9C5072B0FAD4}"/>
          </ac:graphicFrameMkLst>
        </pc:graphicFrameChg>
      </pc:sldChg>
      <pc:sldChg chg="addSp delSp modSp add mod ord replId modClrScheme chgLayout">
        <pc:chgData name="Meghwal, Nitisha" userId="S::nxm200024@utdallas.edu::c9a0b9d7-654a-4aef-b49f-599a0f675542" providerId="AD" clId="Web-{74FC799F-A115-41BA-C1CF-A908BD526592}" dt="2023-07-29T20:18:23.090" v="222"/>
        <pc:sldMkLst>
          <pc:docMk/>
          <pc:sldMk cId="2223945538" sldId="324"/>
        </pc:sldMkLst>
        <pc:spChg chg="mod">
          <ac:chgData name="Meghwal, Nitisha" userId="S::nxm200024@utdallas.edu::c9a0b9d7-654a-4aef-b49f-599a0f675542" providerId="AD" clId="Web-{74FC799F-A115-41BA-C1CF-A908BD526592}" dt="2023-07-29T19:26:20.367" v="134"/>
          <ac:spMkLst>
            <pc:docMk/>
            <pc:sldMk cId="2223945538" sldId="324"/>
            <ac:spMk id="5" creationId="{47F9656B-4CEB-3545-3C3D-F3AC01418CE8}"/>
          </ac:spMkLst>
        </pc:spChg>
        <pc:spChg chg="mod ord modVis">
          <ac:chgData name="Meghwal, Nitisha" userId="S::nxm200024@utdallas.edu::c9a0b9d7-654a-4aef-b49f-599a0f675542" providerId="AD" clId="Web-{74FC799F-A115-41BA-C1CF-A908BD526592}" dt="2023-07-29T19:16:42.021" v="26"/>
          <ac:spMkLst>
            <pc:docMk/>
            <pc:sldMk cId="2223945538" sldId="324"/>
            <ac:spMk id="27" creationId="{D7C7D4DF-9963-7BC8-2360-79DD8F62E034}"/>
          </ac:spMkLst>
        </pc:spChg>
        <pc:spChg chg="add del mod">
          <ac:chgData name="Meghwal, Nitisha" userId="S::nxm200024@utdallas.edu::c9a0b9d7-654a-4aef-b49f-599a0f675542" providerId="AD" clId="Web-{74FC799F-A115-41BA-C1CF-A908BD526592}" dt="2023-07-29T19:16:41.333" v="25"/>
          <ac:spMkLst>
            <pc:docMk/>
            <pc:sldMk cId="2223945538" sldId="324"/>
            <ac:spMk id="33" creationId="{3533C9E8-C6A5-D992-5071-CFAB3E22A69D}"/>
          </ac:spMkLst>
        </pc:spChg>
        <pc:spChg chg="add del mod">
          <ac:chgData name="Meghwal, Nitisha" userId="S::nxm200024@utdallas.edu::c9a0b9d7-654a-4aef-b49f-599a0f675542" providerId="AD" clId="Web-{74FC799F-A115-41BA-C1CF-A908BD526592}" dt="2023-07-29T19:16:41.333" v="25"/>
          <ac:spMkLst>
            <pc:docMk/>
            <pc:sldMk cId="2223945538" sldId="324"/>
            <ac:spMk id="35" creationId="{78035D04-F081-646A-26B3-7C9F8348FB8E}"/>
          </ac:spMkLst>
        </pc:spChg>
        <pc:spChg chg="add del mod">
          <ac:chgData name="Meghwal, Nitisha" userId="S::nxm200024@utdallas.edu::c9a0b9d7-654a-4aef-b49f-599a0f675542" providerId="AD" clId="Web-{74FC799F-A115-41BA-C1CF-A908BD526592}" dt="2023-07-29T20:18:23.090" v="222"/>
          <ac:spMkLst>
            <pc:docMk/>
            <pc:sldMk cId="2223945538" sldId="324"/>
            <ac:spMk id="38" creationId="{F16316E1-01E8-40C9-042B-0A0A0499897C}"/>
          </ac:spMkLst>
        </pc:spChg>
        <pc:spChg chg="add del mod">
          <ac:chgData name="Meghwal, Nitisha" userId="S::nxm200024@utdallas.edu::c9a0b9d7-654a-4aef-b49f-599a0f675542" providerId="AD" clId="Web-{74FC799F-A115-41BA-C1CF-A908BD526592}" dt="2023-07-29T19:26:20.367" v="134"/>
          <ac:spMkLst>
            <pc:docMk/>
            <pc:sldMk cId="2223945538" sldId="324"/>
            <ac:spMk id="43" creationId="{3F83B459-6684-F3F4-D289-A2AC962E63BB}"/>
          </ac:spMkLst>
        </pc:spChg>
        <pc:spChg chg="add del mod">
          <ac:chgData name="Meghwal, Nitisha" userId="S::nxm200024@utdallas.edu::c9a0b9d7-654a-4aef-b49f-599a0f675542" providerId="AD" clId="Web-{74FC799F-A115-41BA-C1CF-A908BD526592}" dt="2023-07-29T19:26:20.367" v="134"/>
          <ac:spMkLst>
            <pc:docMk/>
            <pc:sldMk cId="2223945538" sldId="324"/>
            <ac:spMk id="45" creationId="{50BDA084-B46A-64F2-E70F-EF26DC189D49}"/>
          </ac:spMkLst>
        </pc:spChg>
        <pc:spChg chg="add del mod">
          <ac:chgData name="Meghwal, Nitisha" userId="S::nxm200024@utdallas.edu::c9a0b9d7-654a-4aef-b49f-599a0f675542" providerId="AD" clId="Web-{74FC799F-A115-41BA-C1CF-A908BD526592}" dt="2023-07-29T19:26:20.367" v="134"/>
          <ac:spMkLst>
            <pc:docMk/>
            <pc:sldMk cId="2223945538" sldId="324"/>
            <ac:spMk id="47" creationId="{936E1360-52AF-0FC4-026E-7370A3999B0E}"/>
          </ac:spMkLst>
        </pc:spChg>
        <pc:spChg chg="add del mod">
          <ac:chgData name="Meghwal, Nitisha" userId="S::nxm200024@utdallas.edu::c9a0b9d7-654a-4aef-b49f-599a0f675542" providerId="AD" clId="Web-{74FC799F-A115-41BA-C1CF-A908BD526592}" dt="2023-07-29T19:26:20.367" v="134"/>
          <ac:spMkLst>
            <pc:docMk/>
            <pc:sldMk cId="2223945538" sldId="324"/>
            <ac:spMk id="49" creationId="{9E4BDCD4-B9B1-03F8-30FF-A3413F481796}"/>
          </ac:spMkLst>
        </pc:spChg>
        <pc:spChg chg="add del mod">
          <ac:chgData name="Meghwal, Nitisha" userId="S::nxm200024@utdallas.edu::c9a0b9d7-654a-4aef-b49f-599a0f675542" providerId="AD" clId="Web-{74FC799F-A115-41BA-C1CF-A908BD526592}" dt="2023-07-29T19:26:20.367" v="134"/>
          <ac:spMkLst>
            <pc:docMk/>
            <pc:sldMk cId="2223945538" sldId="324"/>
            <ac:spMk id="51" creationId="{94D6BD32-6FCA-BD9A-D28F-E26DC0CFC644}"/>
          </ac:spMkLst>
        </pc:spChg>
        <pc:picChg chg="del">
          <ac:chgData name="Meghwal, Nitisha" userId="S::nxm200024@utdallas.edu::c9a0b9d7-654a-4aef-b49f-599a0f675542" providerId="AD" clId="Web-{74FC799F-A115-41BA-C1CF-A908BD526592}" dt="2023-07-29T19:16:13.082" v="23"/>
          <ac:picMkLst>
            <pc:docMk/>
            <pc:sldMk cId="2223945538" sldId="324"/>
            <ac:picMk id="15" creationId="{69BB1ABD-58A1-0609-529D-B684855551BD}"/>
          </ac:picMkLst>
        </pc:picChg>
        <pc:picChg chg="add del">
          <ac:chgData name="Meghwal, Nitisha" userId="S::nxm200024@utdallas.edu::c9a0b9d7-654a-4aef-b49f-599a0f675542" providerId="AD" clId="Web-{74FC799F-A115-41BA-C1CF-A908BD526592}" dt="2023-07-29T19:16:41.333" v="25"/>
          <ac:picMkLst>
            <pc:docMk/>
            <pc:sldMk cId="2223945538" sldId="324"/>
            <ac:picMk id="29" creationId="{0261E527-5F4A-AAF3-BDA1-E5F2459BAF3F}"/>
          </ac:picMkLst>
        </pc:picChg>
        <pc:picChg chg="add mod ord">
          <ac:chgData name="Meghwal, Nitisha" userId="S::nxm200024@utdallas.edu::c9a0b9d7-654a-4aef-b49f-599a0f675542" providerId="AD" clId="Web-{74FC799F-A115-41BA-C1CF-A908BD526592}" dt="2023-07-29T19:26:20.367" v="134"/>
          <ac:picMkLst>
            <pc:docMk/>
            <pc:sldMk cId="2223945538" sldId="324"/>
            <ac:picMk id="37" creationId="{C5DF9EE9-93A0-74F6-C465-E427640F51A0}"/>
          </ac:picMkLst>
        </pc:picChg>
      </pc:sldChg>
      <pc:sldChg chg="addSp delSp modSp add mod ord replId setBg modClrScheme addAnim delAnim chgLayout">
        <pc:chgData name="Meghwal, Nitisha" userId="S::nxm200024@utdallas.edu::c9a0b9d7-654a-4aef-b49f-599a0f675542" providerId="AD" clId="Web-{74FC799F-A115-41BA-C1CF-A908BD526592}" dt="2023-07-29T20:29:10.925" v="307" actId="20577"/>
        <pc:sldMkLst>
          <pc:docMk/>
          <pc:sldMk cId="2450957808" sldId="325"/>
        </pc:sldMkLst>
        <pc:spChg chg="mod">
          <ac:chgData name="Meghwal, Nitisha" userId="S::nxm200024@utdallas.edu::c9a0b9d7-654a-4aef-b49f-599a0f675542" providerId="AD" clId="Web-{74FC799F-A115-41BA-C1CF-A908BD526592}" dt="2023-07-29T19:27:10.196" v="138"/>
          <ac:spMkLst>
            <pc:docMk/>
            <pc:sldMk cId="2450957808" sldId="325"/>
            <ac:spMk id="3" creationId="{8D0BEB88-12D3-41F1-B6BA-706EF7480FD3}"/>
          </ac:spMkLst>
        </pc:spChg>
        <pc:spChg chg="add del">
          <ac:chgData name="Meghwal, Nitisha" userId="S::nxm200024@utdallas.edu::c9a0b9d7-654a-4aef-b49f-599a0f675542" providerId="AD" clId="Web-{74FC799F-A115-41BA-C1CF-A908BD526592}" dt="2023-07-29T19:27:10.196" v="138"/>
          <ac:spMkLst>
            <pc:docMk/>
            <pc:sldMk cId="2450957808" sldId="325"/>
            <ac:spMk id="11" creationId="{86FF76B9-219D-4469-AF87-0236D29032F1}"/>
          </ac:spMkLst>
        </pc:spChg>
        <pc:spChg chg="add del">
          <ac:chgData name="Meghwal, Nitisha" userId="S::nxm200024@utdallas.edu::c9a0b9d7-654a-4aef-b49f-599a0f675542" providerId="AD" clId="Web-{74FC799F-A115-41BA-C1CF-A908BD526592}" dt="2023-07-29T19:27:10.196" v="138"/>
          <ac:spMkLst>
            <pc:docMk/>
            <pc:sldMk cId="2450957808" sldId="325"/>
            <ac:spMk id="13" creationId="{2E80C965-DB6D-4F81-9E9E-B027384D0BD6}"/>
          </ac:spMkLst>
        </pc:spChg>
        <pc:spChg chg="add del">
          <ac:chgData name="Meghwal, Nitisha" userId="S::nxm200024@utdallas.edu::c9a0b9d7-654a-4aef-b49f-599a0f675542" providerId="AD" clId="Web-{74FC799F-A115-41BA-C1CF-A908BD526592}" dt="2023-07-29T19:27:10.196" v="138"/>
          <ac:spMkLst>
            <pc:docMk/>
            <pc:sldMk cId="2450957808" sldId="325"/>
            <ac:spMk id="15" creationId="{633C5E46-DAC5-4661-9C87-22B08E2A512F}"/>
          </ac:spMkLst>
        </pc:spChg>
        <pc:spChg chg="add del mod">
          <ac:chgData name="Meghwal, Nitisha" userId="S::nxm200024@utdallas.edu::c9a0b9d7-654a-4aef-b49f-599a0f675542" providerId="AD" clId="Web-{74FC799F-A115-41BA-C1CF-A908BD526592}" dt="2023-07-29T19:20:40.825" v="46"/>
          <ac:spMkLst>
            <pc:docMk/>
            <pc:sldMk cId="2450957808" sldId="325"/>
            <ac:spMk id="23" creationId="{0CCA7E57-F746-A08B-30A9-D19360B450D6}"/>
          </ac:spMkLst>
        </pc:spChg>
        <pc:spChg chg="add del mod">
          <ac:chgData name="Meghwal, Nitisha" userId="S::nxm200024@utdallas.edu::c9a0b9d7-654a-4aef-b49f-599a0f675542" providerId="AD" clId="Web-{74FC799F-A115-41BA-C1CF-A908BD526592}" dt="2023-07-29T19:20:40.825" v="46"/>
          <ac:spMkLst>
            <pc:docMk/>
            <pc:sldMk cId="2450957808" sldId="325"/>
            <ac:spMk id="25" creationId="{1AD90295-7BCE-A6E8-B612-36767C4FCEB4}"/>
          </ac:spMkLst>
        </pc:spChg>
        <pc:spChg chg="add del mod">
          <ac:chgData name="Meghwal, Nitisha" userId="S::nxm200024@utdallas.edu::c9a0b9d7-654a-4aef-b49f-599a0f675542" providerId="AD" clId="Web-{74FC799F-A115-41BA-C1CF-A908BD526592}" dt="2023-07-29T19:22:23.594" v="66"/>
          <ac:spMkLst>
            <pc:docMk/>
            <pc:sldMk cId="2450957808" sldId="325"/>
            <ac:spMk id="175" creationId="{8A91E394-BA5B-E141-0978-8FD5059E7958}"/>
          </ac:spMkLst>
        </pc:spChg>
        <pc:spChg chg="add del mod">
          <ac:chgData name="Meghwal, Nitisha" userId="S::nxm200024@utdallas.edu::c9a0b9d7-654a-4aef-b49f-599a0f675542" providerId="AD" clId="Web-{74FC799F-A115-41BA-C1CF-A908BD526592}" dt="2023-07-29T19:22:23.594" v="66"/>
          <ac:spMkLst>
            <pc:docMk/>
            <pc:sldMk cId="2450957808" sldId="325"/>
            <ac:spMk id="177" creationId="{5CEA3085-07AE-BBFC-4E7D-F8780AC31366}"/>
          </ac:spMkLst>
        </pc:spChg>
        <pc:spChg chg="add del mod">
          <ac:chgData name="Meghwal, Nitisha" userId="S::nxm200024@utdallas.edu::c9a0b9d7-654a-4aef-b49f-599a0f675542" providerId="AD" clId="Web-{74FC799F-A115-41BA-C1CF-A908BD526592}" dt="2023-07-29T19:26:53.540" v="136"/>
          <ac:spMkLst>
            <pc:docMk/>
            <pc:sldMk cId="2450957808" sldId="325"/>
            <ac:spMk id="294" creationId="{84F428E6-7F78-E4D9-1C0A-922AF3C57439}"/>
          </ac:spMkLst>
        </pc:spChg>
        <pc:spChg chg="add del mod">
          <ac:chgData name="Meghwal, Nitisha" userId="S::nxm200024@utdallas.edu::c9a0b9d7-654a-4aef-b49f-599a0f675542" providerId="AD" clId="Web-{74FC799F-A115-41BA-C1CF-A908BD526592}" dt="2023-07-29T19:26:53.540" v="136"/>
          <ac:spMkLst>
            <pc:docMk/>
            <pc:sldMk cId="2450957808" sldId="325"/>
            <ac:spMk id="296" creationId="{3789BD33-EF19-1713-124E-B78F100DB7B0}"/>
          </ac:spMkLst>
        </pc:spChg>
        <pc:spChg chg="add del mod">
          <ac:chgData name="Meghwal, Nitisha" userId="S::nxm200024@utdallas.edu::c9a0b9d7-654a-4aef-b49f-599a0f675542" providerId="AD" clId="Web-{74FC799F-A115-41BA-C1CF-A908BD526592}" dt="2023-07-29T19:27:10.196" v="138"/>
          <ac:spMkLst>
            <pc:docMk/>
            <pc:sldMk cId="2450957808" sldId="325"/>
            <ac:spMk id="298" creationId="{72E87B93-2F67-2CA2-195E-145972551F87}"/>
          </ac:spMkLst>
        </pc:spChg>
        <pc:grpChg chg="add del">
          <ac:chgData name="Meghwal, Nitisha" userId="S::nxm200024@utdallas.edu::c9a0b9d7-654a-4aef-b49f-599a0f675542" providerId="AD" clId="Web-{74FC799F-A115-41BA-C1CF-A908BD526592}" dt="2023-07-29T19:27:10.196" v="138"/>
          <ac:grpSpMkLst>
            <pc:docMk/>
            <pc:sldMk cId="2450957808" sldId="325"/>
            <ac:grpSpMk id="12" creationId="{DB88BD78-87E1-424D-B479-C37D8E41B12E}"/>
          </ac:grpSpMkLst>
        </pc:grpChg>
        <pc:graphicFrameChg chg="del mod modGraphic">
          <ac:chgData name="Meghwal, Nitisha" userId="S::nxm200024@utdallas.edu::c9a0b9d7-654a-4aef-b49f-599a0f675542" providerId="AD" clId="Web-{74FC799F-A115-41BA-C1CF-A908BD526592}" dt="2023-07-29T19:21:46.671" v="60"/>
          <ac:graphicFrameMkLst>
            <pc:docMk/>
            <pc:sldMk cId="2450957808" sldId="325"/>
            <ac:graphicFrameMk id="2" creationId="{1204C2C7-E880-C821-F4C5-9C5072B0FAD4}"/>
          </ac:graphicFrameMkLst>
        </pc:graphicFrameChg>
        <pc:graphicFrameChg chg="add del mod modGraphic">
          <ac:chgData name="Meghwal, Nitisha" userId="S::nxm200024@utdallas.edu::c9a0b9d7-654a-4aef-b49f-599a0f675542" providerId="AD" clId="Web-{74FC799F-A115-41BA-C1CF-A908BD526592}" dt="2023-07-29T19:23:02.892" v="69"/>
          <ac:graphicFrameMkLst>
            <pc:docMk/>
            <pc:sldMk cId="2450957808" sldId="325"/>
            <ac:graphicFrameMk id="170" creationId="{8D4791FE-BC9C-9AF6-2953-DC6CF456913B}"/>
          </ac:graphicFrameMkLst>
        </pc:graphicFrameChg>
        <pc:graphicFrameChg chg="add del mod modGraphic">
          <ac:chgData name="Meghwal, Nitisha" userId="S::nxm200024@utdallas.edu::c9a0b9d7-654a-4aef-b49f-599a0f675542" providerId="AD" clId="Web-{74FC799F-A115-41BA-C1CF-A908BD526592}" dt="2023-07-29T19:22:55.329" v="68"/>
          <ac:graphicFrameMkLst>
            <pc:docMk/>
            <pc:sldMk cId="2450957808" sldId="325"/>
            <ac:graphicFrameMk id="277" creationId="{CC1010DB-A4ED-A098-6D3A-601FF01FD5C2}"/>
          </ac:graphicFrameMkLst>
        </pc:graphicFrameChg>
        <pc:graphicFrameChg chg="add mod ord modGraphic">
          <ac:chgData name="Meghwal, Nitisha" userId="S::nxm200024@utdallas.edu::c9a0b9d7-654a-4aef-b49f-599a0f675542" providerId="AD" clId="Web-{74FC799F-A115-41BA-C1CF-A908BD526592}" dt="2023-07-29T20:29:10.925" v="307" actId="20577"/>
          <ac:graphicFrameMkLst>
            <pc:docMk/>
            <pc:sldMk cId="2450957808" sldId="325"/>
            <ac:graphicFrameMk id="289" creationId="{0DA7581D-6FCC-CD6A-D0DB-A31A61092486}"/>
          </ac:graphicFrameMkLst>
        </pc:graphicFrameChg>
      </pc:sldChg>
      <pc:sldChg chg="add replId">
        <pc:chgData name="Meghwal, Nitisha" userId="S::nxm200024@utdallas.edu::c9a0b9d7-654a-4aef-b49f-599a0f675542" providerId="AD" clId="Web-{74FC799F-A115-41BA-C1CF-A908BD526592}" dt="2023-07-29T20:27:18.984" v="297"/>
        <pc:sldMkLst>
          <pc:docMk/>
          <pc:sldMk cId="3186784299" sldId="329"/>
        </pc:sldMkLst>
      </pc:sldChg>
    </pc:docChg>
  </pc:docChgLst>
  <pc:docChgLst>
    <pc:chgData name="Jain, Jay" userId="S::jxj220021@utdallas.edu::4f4d00c0-0e04-4142-a473-efe086ca08dc" providerId="AD" clId="Web-{139871F8-9113-4F41-BD3F-C888BF90C4B8}"/>
    <pc:docChg chg="modSld">
      <pc:chgData name="Jain, Jay" userId="S::jxj220021@utdallas.edu::4f4d00c0-0e04-4142-a473-efe086ca08dc" providerId="AD" clId="Web-{139871F8-9113-4F41-BD3F-C888BF90C4B8}" dt="2023-08-06T02:37:26.899" v="71" actId="14100"/>
      <pc:docMkLst>
        <pc:docMk/>
      </pc:docMkLst>
      <pc:sldChg chg="addSp delSp modSp mod modClrScheme chgLayout">
        <pc:chgData name="Jain, Jay" userId="S::jxj220021@utdallas.edu::4f4d00c0-0e04-4142-a473-efe086ca08dc" providerId="AD" clId="Web-{139871F8-9113-4F41-BD3F-C888BF90C4B8}" dt="2023-08-06T02:32:00.490" v="59" actId="20577"/>
        <pc:sldMkLst>
          <pc:docMk/>
          <pc:sldMk cId="3810951356" sldId="326"/>
        </pc:sldMkLst>
        <pc:spChg chg="mod">
          <ac:chgData name="Jain, Jay" userId="S::jxj220021@utdallas.edu::4f4d00c0-0e04-4142-a473-efe086ca08dc" providerId="AD" clId="Web-{139871F8-9113-4F41-BD3F-C888BF90C4B8}" dt="2023-08-06T02:32:00.490" v="59" actId="20577"/>
          <ac:spMkLst>
            <pc:docMk/>
            <pc:sldMk cId="3810951356" sldId="326"/>
            <ac:spMk id="22" creationId="{0C5874FE-8C82-7FA4-7593-987CFABB488E}"/>
          </ac:spMkLst>
        </pc:spChg>
        <pc:spChg chg="add del mod ord">
          <ac:chgData name="Jain, Jay" userId="S::jxj220021@utdallas.edu::4f4d00c0-0e04-4142-a473-efe086ca08dc" providerId="AD" clId="Web-{139871F8-9113-4F41-BD3F-C888BF90C4B8}" dt="2023-08-06T02:29:53.251" v="43"/>
          <ac:spMkLst>
            <pc:docMk/>
            <pc:sldMk cId="3810951356" sldId="326"/>
            <ac:spMk id="32" creationId="{94F32EA3-6144-2BE4-C8F7-FCD896D31E11}"/>
          </ac:spMkLst>
        </pc:spChg>
        <pc:spChg chg="add del mod ord">
          <ac:chgData name="Jain, Jay" userId="S::jxj220021@utdallas.edu::4f4d00c0-0e04-4142-a473-efe086ca08dc" providerId="AD" clId="Web-{139871F8-9113-4F41-BD3F-C888BF90C4B8}" dt="2023-08-06T02:29:48.814" v="42"/>
          <ac:spMkLst>
            <pc:docMk/>
            <pc:sldMk cId="3810951356" sldId="326"/>
            <ac:spMk id="33" creationId="{45D6D8B4-B4DD-29BF-F6AD-5DE077E1EF84}"/>
          </ac:spMkLst>
        </pc:spChg>
        <pc:picChg chg="del">
          <ac:chgData name="Jain, Jay" userId="S::jxj220021@utdallas.edu::4f4d00c0-0e04-4142-a473-efe086ca08dc" providerId="AD" clId="Web-{139871F8-9113-4F41-BD3F-C888BF90C4B8}" dt="2023-08-06T02:27:21.214" v="31"/>
          <ac:picMkLst>
            <pc:docMk/>
            <pc:sldMk cId="3810951356" sldId="326"/>
            <ac:picMk id="15" creationId="{38F9F84A-026F-D44D-53C9-794BCAE2B1E6}"/>
          </ac:picMkLst>
        </pc:picChg>
        <pc:picChg chg="add mod">
          <ac:chgData name="Jain, Jay" userId="S::jxj220021@utdallas.edu::4f4d00c0-0e04-4142-a473-efe086ca08dc" providerId="AD" clId="Web-{139871F8-9113-4F41-BD3F-C888BF90C4B8}" dt="2023-08-06T02:27:34.543" v="35" actId="14100"/>
          <ac:picMkLst>
            <pc:docMk/>
            <pc:sldMk cId="3810951356" sldId="326"/>
            <ac:picMk id="31" creationId="{B51C9EDE-F44A-6349-44F0-A4BD8780CFA3}"/>
          </ac:picMkLst>
        </pc:picChg>
      </pc:sldChg>
      <pc:sldChg chg="addSp delSp modSp mod modClrScheme chgLayout">
        <pc:chgData name="Jain, Jay" userId="S::jxj220021@utdallas.edu::4f4d00c0-0e04-4142-a473-efe086ca08dc" providerId="AD" clId="Web-{139871F8-9113-4F41-BD3F-C888BF90C4B8}" dt="2023-08-06T02:32:47.492" v="62" actId="20577"/>
        <pc:sldMkLst>
          <pc:docMk/>
          <pc:sldMk cId="1316786289" sldId="327"/>
        </pc:sldMkLst>
        <pc:spChg chg="add del mod ord">
          <ac:chgData name="Jain, Jay" userId="S::jxj220021@utdallas.edu::4f4d00c0-0e04-4142-a473-efe086ca08dc" providerId="AD" clId="Web-{139871F8-9113-4F41-BD3F-C888BF90C4B8}" dt="2023-08-06T02:30:13.814" v="45"/>
          <ac:spMkLst>
            <pc:docMk/>
            <pc:sldMk cId="1316786289" sldId="327"/>
            <ac:spMk id="3" creationId="{49E18B1A-E41F-AFB5-6898-AD390962388F}"/>
          </ac:spMkLst>
        </pc:spChg>
        <pc:spChg chg="mod">
          <ac:chgData name="Jain, Jay" userId="S::jxj220021@utdallas.edu::4f4d00c0-0e04-4142-a473-efe086ca08dc" providerId="AD" clId="Web-{139871F8-9113-4F41-BD3F-C888BF90C4B8}" dt="2023-08-06T02:32:47.492" v="62" actId="20577"/>
          <ac:spMkLst>
            <pc:docMk/>
            <pc:sldMk cId="1316786289" sldId="327"/>
            <ac:spMk id="4" creationId="{C12765B4-0F73-2011-D55C-53F753E7167D}"/>
          </ac:spMkLst>
        </pc:spChg>
        <pc:spChg chg="add del mod ord">
          <ac:chgData name="Jain, Jay" userId="S::jxj220021@utdallas.edu::4f4d00c0-0e04-4142-a473-efe086ca08dc" providerId="AD" clId="Web-{139871F8-9113-4F41-BD3F-C888BF90C4B8}" dt="2023-08-06T02:30:17.362" v="46"/>
          <ac:spMkLst>
            <pc:docMk/>
            <pc:sldMk cId="1316786289" sldId="327"/>
            <ac:spMk id="5" creationId="{574811E9-C46B-66B1-D448-079272603E26}"/>
          </ac:spMkLst>
        </pc:spChg>
        <pc:picChg chg="mod">
          <ac:chgData name="Jain, Jay" userId="S::jxj220021@utdallas.edu::4f4d00c0-0e04-4142-a473-efe086ca08dc" providerId="AD" clId="Web-{139871F8-9113-4F41-BD3F-C888BF90C4B8}" dt="2023-08-06T02:30:26.862" v="47" actId="1076"/>
          <ac:picMkLst>
            <pc:docMk/>
            <pc:sldMk cId="1316786289" sldId="327"/>
            <ac:picMk id="2" creationId="{C07D6086-3EE0-FAC9-9F53-C91EF2D78B59}"/>
          </ac:picMkLst>
        </pc:picChg>
      </pc:sldChg>
      <pc:sldChg chg="addSp delSp modSp mod modClrScheme chgLayout">
        <pc:chgData name="Jain, Jay" userId="S::jxj220021@utdallas.edu::4f4d00c0-0e04-4142-a473-efe086ca08dc" providerId="AD" clId="Web-{139871F8-9113-4F41-BD3F-C888BF90C4B8}" dt="2023-08-06T02:37:26.899" v="71" actId="14100"/>
        <pc:sldMkLst>
          <pc:docMk/>
          <pc:sldMk cId="1610564534" sldId="328"/>
        </pc:sldMkLst>
        <pc:spChg chg="mod">
          <ac:chgData name="Jain, Jay" userId="S::jxj220021@utdallas.edu::4f4d00c0-0e04-4142-a473-efe086ca08dc" providerId="AD" clId="Web-{139871F8-9113-4F41-BD3F-C888BF90C4B8}" dt="2023-08-06T02:32:15.413" v="60" actId="20577"/>
          <ac:spMkLst>
            <pc:docMk/>
            <pc:sldMk cId="1610564534" sldId="328"/>
            <ac:spMk id="2" creationId="{21204A65-A3D7-FC9C-5BFC-9C55F99046F4}"/>
          </ac:spMkLst>
        </pc:spChg>
        <pc:spChg chg="add del mod ord">
          <ac:chgData name="Jain, Jay" userId="S::jxj220021@utdallas.edu::4f4d00c0-0e04-4142-a473-efe086ca08dc" providerId="AD" clId="Web-{139871F8-9113-4F41-BD3F-C888BF90C4B8}" dt="2023-08-06T02:29:27.688" v="40"/>
          <ac:spMkLst>
            <pc:docMk/>
            <pc:sldMk cId="1610564534" sldId="328"/>
            <ac:spMk id="4" creationId="{917DE426-D538-2A4C-EEC6-4F088263F77E}"/>
          </ac:spMkLst>
        </pc:spChg>
        <pc:spChg chg="add del mod ord">
          <ac:chgData name="Jain, Jay" userId="S::jxj220021@utdallas.edu::4f4d00c0-0e04-4142-a473-efe086ca08dc" providerId="AD" clId="Web-{139871F8-9113-4F41-BD3F-C888BF90C4B8}" dt="2023-08-06T02:28:37.452" v="37"/>
          <ac:spMkLst>
            <pc:docMk/>
            <pc:sldMk cId="1610564534" sldId="328"/>
            <ac:spMk id="5" creationId="{36AAD1A5-63E7-5137-7E52-5D70D13177CA}"/>
          </ac:spMkLst>
        </pc:spChg>
        <pc:picChg chg="del">
          <ac:chgData name="Jain, Jay" userId="S::jxj220021@utdallas.edu::4f4d00c0-0e04-4142-a473-efe086ca08dc" providerId="AD" clId="Web-{139871F8-9113-4F41-BD3F-C888BF90C4B8}" dt="2023-08-06T02:36:35.726" v="64"/>
          <ac:picMkLst>
            <pc:docMk/>
            <pc:sldMk cId="1610564534" sldId="328"/>
            <ac:picMk id="3" creationId="{2E3FC7E6-DA2B-3755-16CA-3B608F4C4663}"/>
          </ac:picMkLst>
        </pc:picChg>
        <pc:picChg chg="add mod">
          <ac:chgData name="Jain, Jay" userId="S::jxj220021@utdallas.edu::4f4d00c0-0e04-4142-a473-efe086ca08dc" providerId="AD" clId="Web-{139871F8-9113-4F41-BD3F-C888BF90C4B8}" dt="2023-08-06T02:37:26.899" v="71" actId="14100"/>
          <ac:picMkLst>
            <pc:docMk/>
            <pc:sldMk cId="1610564534" sldId="328"/>
            <ac:picMk id="6" creationId="{18E0D855-0B5F-4AC6-2FC0-35A428714B37}"/>
          </ac:picMkLst>
        </pc:picChg>
      </pc:sldChg>
      <pc:sldChg chg="modSp">
        <pc:chgData name="Jain, Jay" userId="S::jxj220021@utdallas.edu::4f4d00c0-0e04-4142-a473-efe086ca08dc" providerId="AD" clId="Web-{139871F8-9113-4F41-BD3F-C888BF90C4B8}" dt="2023-08-06T02:22:47.471" v="19" actId="1076"/>
        <pc:sldMkLst>
          <pc:docMk/>
          <pc:sldMk cId="701304567" sldId="333"/>
        </pc:sldMkLst>
        <pc:spChg chg="mod">
          <ac:chgData name="Jain, Jay" userId="S::jxj220021@utdallas.edu::4f4d00c0-0e04-4142-a473-efe086ca08dc" providerId="AD" clId="Web-{139871F8-9113-4F41-BD3F-C888BF90C4B8}" dt="2023-08-06T02:22:47.471" v="19" actId="1076"/>
          <ac:spMkLst>
            <pc:docMk/>
            <pc:sldMk cId="701304567" sldId="333"/>
            <ac:spMk id="2" creationId="{08964957-88EA-0046-0BE1-E923A578C895}"/>
          </ac:spMkLst>
        </pc:spChg>
        <pc:picChg chg="mod">
          <ac:chgData name="Jain, Jay" userId="S::jxj220021@utdallas.edu::4f4d00c0-0e04-4142-a473-efe086ca08dc" providerId="AD" clId="Web-{139871F8-9113-4F41-BD3F-C888BF90C4B8}" dt="2023-08-06T02:21:38.342" v="15" actId="1076"/>
          <ac:picMkLst>
            <pc:docMk/>
            <pc:sldMk cId="701304567" sldId="333"/>
            <ac:picMk id="3" creationId="{76BBC7B5-27D7-F886-B3A5-773C79ADDA38}"/>
          </ac:picMkLst>
        </pc:picChg>
      </pc:sldChg>
      <pc:sldChg chg="modSp">
        <pc:chgData name="Jain, Jay" userId="S::jxj220021@utdallas.edu::4f4d00c0-0e04-4142-a473-efe086ca08dc" providerId="AD" clId="Web-{139871F8-9113-4F41-BD3F-C888BF90C4B8}" dt="2023-08-06T02:22:18.814" v="17" actId="1076"/>
        <pc:sldMkLst>
          <pc:docMk/>
          <pc:sldMk cId="2031660977" sldId="334"/>
        </pc:sldMkLst>
        <pc:spChg chg="mod">
          <ac:chgData name="Jain, Jay" userId="S::jxj220021@utdallas.edu::4f4d00c0-0e04-4142-a473-efe086ca08dc" providerId="AD" clId="Web-{139871F8-9113-4F41-BD3F-C888BF90C4B8}" dt="2023-08-06T02:22:18.814" v="17" actId="1076"/>
          <ac:spMkLst>
            <pc:docMk/>
            <pc:sldMk cId="2031660977" sldId="334"/>
            <ac:spMk id="2" creationId="{08964957-88EA-0046-0BE1-E923A578C895}"/>
          </ac:spMkLst>
        </pc:spChg>
      </pc:sldChg>
      <pc:sldChg chg="modSp">
        <pc:chgData name="Jain, Jay" userId="S::jxj220021@utdallas.edu::4f4d00c0-0e04-4142-a473-efe086ca08dc" providerId="AD" clId="Web-{139871F8-9113-4F41-BD3F-C888BF90C4B8}" dt="2023-08-06T02:19:38.494" v="13" actId="20577"/>
        <pc:sldMkLst>
          <pc:docMk/>
          <pc:sldMk cId="902056871" sldId="336"/>
        </pc:sldMkLst>
        <pc:spChg chg="mod">
          <ac:chgData name="Jain, Jay" userId="S::jxj220021@utdallas.edu::4f4d00c0-0e04-4142-a473-efe086ca08dc" providerId="AD" clId="Web-{139871F8-9113-4F41-BD3F-C888BF90C4B8}" dt="2023-08-06T02:19:38.494" v="13" actId="20577"/>
          <ac:spMkLst>
            <pc:docMk/>
            <pc:sldMk cId="902056871" sldId="336"/>
            <ac:spMk id="264" creationId="{C809119C-89F5-D255-47FE-E17B27B7386A}"/>
          </ac:spMkLst>
        </pc:spChg>
      </pc:sldChg>
      <pc:sldChg chg="addSp delSp modSp mod modClrScheme chgLayout">
        <pc:chgData name="Jain, Jay" userId="S::jxj220021@utdallas.edu::4f4d00c0-0e04-4142-a473-efe086ca08dc" providerId="AD" clId="Web-{139871F8-9113-4F41-BD3F-C888BF90C4B8}" dt="2023-08-06T02:32:33.413" v="61" actId="20577"/>
        <pc:sldMkLst>
          <pc:docMk/>
          <pc:sldMk cId="585349737" sldId="343"/>
        </pc:sldMkLst>
        <pc:spChg chg="mod">
          <ac:chgData name="Jain, Jay" userId="S::jxj220021@utdallas.edu::4f4d00c0-0e04-4142-a473-efe086ca08dc" providerId="AD" clId="Web-{139871F8-9113-4F41-BD3F-C888BF90C4B8}" dt="2023-08-06T02:32:33.413" v="61" actId="20577"/>
          <ac:spMkLst>
            <pc:docMk/>
            <pc:sldMk cId="585349737" sldId="343"/>
            <ac:spMk id="3" creationId="{E31ADFA9-A5D5-7B49-D06B-6469979D21F2}"/>
          </ac:spMkLst>
        </pc:spChg>
        <pc:spChg chg="add del mod ord">
          <ac:chgData name="Jain, Jay" userId="S::jxj220021@utdallas.edu::4f4d00c0-0e04-4142-a473-efe086ca08dc" providerId="AD" clId="Web-{139871F8-9113-4F41-BD3F-C888BF90C4B8}" dt="2023-08-06T02:30:59.269" v="49"/>
          <ac:spMkLst>
            <pc:docMk/>
            <pc:sldMk cId="585349737" sldId="343"/>
            <ac:spMk id="26" creationId="{6A876DC5-CBA1-33F7-ABB0-B49C22B519CE}"/>
          </ac:spMkLst>
        </pc:spChg>
        <pc:spChg chg="add del mod ord">
          <ac:chgData name="Jain, Jay" userId="S::jxj220021@utdallas.edu::4f4d00c0-0e04-4142-a473-efe086ca08dc" providerId="AD" clId="Web-{139871F8-9113-4F41-BD3F-C888BF90C4B8}" dt="2023-08-06T02:31:05.191" v="50"/>
          <ac:spMkLst>
            <pc:docMk/>
            <pc:sldMk cId="585349737" sldId="343"/>
            <ac:spMk id="27" creationId="{1BB0A06D-FE10-7D84-3B94-0A6CD4127C16}"/>
          </ac:spMkLst>
        </pc:spChg>
      </pc:sldChg>
      <pc:sldChg chg="addSp delSp modSp mod modClrScheme delDesignElem chgLayout">
        <pc:chgData name="Jain, Jay" userId="S::jxj220021@utdallas.edu::4f4d00c0-0e04-4142-a473-efe086ca08dc" providerId="AD" clId="Web-{139871F8-9113-4F41-BD3F-C888BF90C4B8}" dt="2023-08-06T02:24:07.052" v="30" actId="1076"/>
        <pc:sldMkLst>
          <pc:docMk/>
          <pc:sldMk cId="1332672547" sldId="344"/>
        </pc:sldMkLst>
        <pc:spChg chg="mod">
          <ac:chgData name="Jain, Jay" userId="S::jxj220021@utdallas.edu::4f4d00c0-0e04-4142-a473-efe086ca08dc" providerId="AD" clId="Web-{139871F8-9113-4F41-BD3F-C888BF90C4B8}" dt="2023-08-06T02:23:33.207" v="25" actId="1076"/>
          <ac:spMkLst>
            <pc:docMk/>
            <pc:sldMk cId="1332672547" sldId="344"/>
            <ac:spMk id="2" creationId="{08964957-88EA-0046-0BE1-E923A578C895}"/>
          </ac:spMkLst>
        </pc:spChg>
        <pc:spChg chg="mod ord">
          <ac:chgData name="Jain, Jay" userId="S::jxj220021@utdallas.edu::4f4d00c0-0e04-4142-a473-efe086ca08dc" providerId="AD" clId="Web-{139871F8-9113-4F41-BD3F-C888BF90C4B8}" dt="2023-08-06T02:23:08.237" v="20"/>
          <ac:spMkLst>
            <pc:docMk/>
            <pc:sldMk cId="1332672547" sldId="344"/>
            <ac:spMk id="3" creationId="{8D0BEB88-12D3-41F1-B6BA-706EF7480FD3}"/>
          </ac:spMkLst>
        </pc:spChg>
        <pc:spChg chg="add mod ord">
          <ac:chgData name="Jain, Jay" userId="S::jxj220021@utdallas.edu::4f4d00c0-0e04-4142-a473-efe086ca08dc" providerId="AD" clId="Web-{139871F8-9113-4F41-BD3F-C888BF90C4B8}" dt="2023-08-06T02:24:07.052" v="30" actId="1076"/>
          <ac:spMkLst>
            <pc:docMk/>
            <pc:sldMk cId="1332672547" sldId="344"/>
            <ac:spMk id="5" creationId="{E03F9191-71AA-6915-3D93-AD9BD822ECE4}"/>
          </ac:spMkLst>
        </pc:spChg>
        <pc:spChg chg="add mod ord">
          <ac:chgData name="Jain, Jay" userId="S::jxj220021@utdallas.edu::4f4d00c0-0e04-4142-a473-efe086ca08dc" providerId="AD" clId="Web-{139871F8-9113-4F41-BD3F-C888BF90C4B8}" dt="2023-08-06T02:23:08.237" v="20"/>
          <ac:spMkLst>
            <pc:docMk/>
            <pc:sldMk cId="1332672547" sldId="344"/>
            <ac:spMk id="6" creationId="{F190DBF7-ADAC-8938-2637-6D92901BE32E}"/>
          </ac:spMkLst>
        </pc:spChg>
        <pc:spChg chg="del">
          <ac:chgData name="Jain, Jay" userId="S::jxj220021@utdallas.edu::4f4d00c0-0e04-4142-a473-efe086ca08dc" providerId="AD" clId="Web-{139871F8-9113-4F41-BD3F-C888BF90C4B8}" dt="2023-08-06T02:23:08.237" v="20"/>
          <ac:spMkLst>
            <pc:docMk/>
            <pc:sldMk cId="1332672547" sldId="344"/>
            <ac:spMk id="11" creationId="{86FF76B9-219D-4469-AF87-0236D29032F1}"/>
          </ac:spMkLst>
        </pc:spChg>
        <pc:spChg chg="del">
          <ac:chgData name="Jain, Jay" userId="S::jxj220021@utdallas.edu::4f4d00c0-0e04-4142-a473-efe086ca08dc" providerId="AD" clId="Web-{139871F8-9113-4F41-BD3F-C888BF90C4B8}" dt="2023-08-06T02:23:08.237" v="20"/>
          <ac:spMkLst>
            <pc:docMk/>
            <pc:sldMk cId="1332672547" sldId="344"/>
            <ac:spMk id="13" creationId="{2E80C965-DB6D-4F81-9E9E-B027384D0BD6}"/>
          </ac:spMkLst>
        </pc:spChg>
        <pc:spChg chg="del">
          <ac:chgData name="Jain, Jay" userId="S::jxj220021@utdallas.edu::4f4d00c0-0e04-4142-a473-efe086ca08dc" providerId="AD" clId="Web-{139871F8-9113-4F41-BD3F-C888BF90C4B8}" dt="2023-08-06T02:23:08.237" v="20"/>
          <ac:spMkLst>
            <pc:docMk/>
            <pc:sldMk cId="1332672547" sldId="344"/>
            <ac:spMk id="15" creationId="{633C5E46-DAC5-4661-9C87-22B08E2A512F}"/>
          </ac:spMkLst>
        </pc:spChg>
        <pc:grpChg chg="del">
          <ac:chgData name="Jain, Jay" userId="S::jxj220021@utdallas.edu::4f4d00c0-0e04-4142-a473-efe086ca08dc" providerId="AD" clId="Web-{139871F8-9113-4F41-BD3F-C888BF90C4B8}" dt="2023-08-06T02:23:08.237" v="20"/>
          <ac:grpSpMkLst>
            <pc:docMk/>
            <pc:sldMk cId="1332672547" sldId="344"/>
            <ac:grpSpMk id="12" creationId="{DB88BD78-87E1-424D-B479-C37D8E41B12E}"/>
          </ac:grpSpMkLst>
        </pc:grpChg>
      </pc:sldChg>
      <pc:sldChg chg="addSp delSp modSp">
        <pc:chgData name="Jain, Jay" userId="S::jxj220021@utdallas.edu::4f4d00c0-0e04-4142-a473-efe086ca08dc" providerId="AD" clId="Web-{139871F8-9113-4F41-BD3F-C888BF90C4B8}" dt="2023-08-06T02:16:23.846" v="3" actId="1076"/>
        <pc:sldMkLst>
          <pc:docMk/>
          <pc:sldMk cId="3115416625" sldId="349"/>
        </pc:sldMkLst>
        <pc:picChg chg="add mod">
          <ac:chgData name="Jain, Jay" userId="S::jxj220021@utdallas.edu::4f4d00c0-0e04-4142-a473-efe086ca08dc" providerId="AD" clId="Web-{139871F8-9113-4F41-BD3F-C888BF90C4B8}" dt="2023-08-06T02:16:23.846" v="3" actId="1076"/>
          <ac:picMkLst>
            <pc:docMk/>
            <pc:sldMk cId="3115416625" sldId="349"/>
            <ac:picMk id="7" creationId="{E141C201-429D-B148-C7AB-168A06FD2565}"/>
          </ac:picMkLst>
        </pc:picChg>
        <pc:picChg chg="del">
          <ac:chgData name="Jain, Jay" userId="S::jxj220021@utdallas.edu::4f4d00c0-0e04-4142-a473-efe086ca08dc" providerId="AD" clId="Web-{139871F8-9113-4F41-BD3F-C888BF90C4B8}" dt="2023-08-06T02:15:54.861" v="0"/>
          <ac:picMkLst>
            <pc:docMk/>
            <pc:sldMk cId="3115416625" sldId="349"/>
            <ac:picMk id="8" creationId="{B92B5015-1B6E-ADB1-DFE0-7A158F7F957A}"/>
          </ac:picMkLst>
        </pc:picChg>
      </pc:sldChg>
    </pc:docChg>
  </pc:docChgLst>
  <pc:docChgLst>
    <pc:chgData name="Meghwal, Nitisha" userId="S::nxm200024@utdallas.edu::c9a0b9d7-654a-4aef-b49f-599a0f675542" providerId="AD" clId="Web-{6815BFEA-5696-7E3E-5800-74FD24AF6E89}"/>
    <pc:docChg chg="addSld delSld modSld">
      <pc:chgData name="Meghwal, Nitisha" userId="S::nxm200024@utdallas.edu::c9a0b9d7-654a-4aef-b49f-599a0f675542" providerId="AD" clId="Web-{6815BFEA-5696-7E3E-5800-74FD24AF6E89}" dt="2023-07-30T03:03:21.993" v="78"/>
      <pc:docMkLst>
        <pc:docMk/>
      </pc:docMkLst>
      <pc:sldChg chg="modSp del">
        <pc:chgData name="Meghwal, Nitisha" userId="S::nxm200024@utdallas.edu::c9a0b9d7-654a-4aef-b49f-599a0f675542" providerId="AD" clId="Web-{6815BFEA-5696-7E3E-5800-74FD24AF6E89}" dt="2023-07-30T03:03:21.993" v="78"/>
        <pc:sldMkLst>
          <pc:docMk/>
          <pc:sldMk cId="3963262532" sldId="332"/>
        </pc:sldMkLst>
        <pc:graphicFrameChg chg="mod modGraphic">
          <ac:chgData name="Meghwal, Nitisha" userId="S::nxm200024@utdallas.edu::c9a0b9d7-654a-4aef-b49f-599a0f675542" providerId="AD" clId="Web-{6815BFEA-5696-7E3E-5800-74FD24AF6E89}" dt="2023-07-30T03:03:16.571" v="77" actId="20577"/>
          <ac:graphicFrameMkLst>
            <pc:docMk/>
            <pc:sldMk cId="3963262532" sldId="332"/>
            <ac:graphicFrameMk id="2" creationId="{F4D5A035-3308-99FF-9DF9-C6F5D951B5EB}"/>
          </ac:graphicFrameMkLst>
        </pc:graphicFrameChg>
      </pc:sldChg>
      <pc:sldChg chg="modSp add replId">
        <pc:chgData name="Meghwal, Nitisha" userId="S::nxm200024@utdallas.edu::c9a0b9d7-654a-4aef-b49f-599a0f675542" providerId="AD" clId="Web-{6815BFEA-5696-7E3E-5800-74FD24AF6E89}" dt="2023-07-30T02:55:06.789" v="55" actId="20577"/>
        <pc:sldMkLst>
          <pc:docMk/>
          <pc:sldMk cId="3278903567" sldId="343"/>
        </pc:sldMkLst>
        <pc:graphicFrameChg chg="mod modGraphic">
          <ac:chgData name="Meghwal, Nitisha" userId="S::nxm200024@utdallas.edu::c9a0b9d7-654a-4aef-b49f-599a0f675542" providerId="AD" clId="Web-{6815BFEA-5696-7E3E-5800-74FD24AF6E89}" dt="2023-07-30T02:55:06.789" v="55" actId="20577"/>
          <ac:graphicFrameMkLst>
            <pc:docMk/>
            <pc:sldMk cId="3278903567" sldId="343"/>
            <ac:graphicFrameMk id="2" creationId="{F4D5A035-3308-99FF-9DF9-C6F5D951B5EB}"/>
          </ac:graphicFrameMkLst>
        </pc:graphicFrameChg>
      </pc:sldChg>
    </pc:docChg>
  </pc:docChgLst>
  <pc:docChgLst>
    <pc:chgData name="S, Sushrutha" userId="S::sxs220341@utdallas.edu::94af058d-aa97-4973-8b75-34873b2ff02e" providerId="AD" clId="Web-{47DCD8AE-73B3-4A35-8A7D-1AA02F15F990}"/>
    <pc:docChg chg="modSld">
      <pc:chgData name="S, Sushrutha" userId="S::sxs220341@utdallas.edu::94af058d-aa97-4973-8b75-34873b2ff02e" providerId="AD" clId="Web-{47DCD8AE-73B3-4A35-8A7D-1AA02F15F990}" dt="2023-08-05T22:11:57.953" v="9" actId="1076"/>
      <pc:docMkLst>
        <pc:docMk/>
      </pc:docMkLst>
      <pc:sldChg chg="addSp delSp modSp">
        <pc:chgData name="S, Sushrutha" userId="S::sxs220341@utdallas.edu::94af058d-aa97-4973-8b75-34873b2ff02e" providerId="AD" clId="Web-{47DCD8AE-73B3-4A35-8A7D-1AA02F15F990}" dt="2023-08-05T22:11:57.953" v="9" actId="1076"/>
        <pc:sldMkLst>
          <pc:docMk/>
          <pc:sldMk cId="3664358146" sldId="315"/>
        </pc:sldMkLst>
        <pc:picChg chg="add mod">
          <ac:chgData name="S, Sushrutha" userId="S::sxs220341@utdallas.edu::94af058d-aa97-4973-8b75-34873b2ff02e" providerId="AD" clId="Web-{47DCD8AE-73B3-4A35-8A7D-1AA02F15F990}" dt="2023-08-05T22:11:57.953" v="9" actId="1076"/>
          <ac:picMkLst>
            <pc:docMk/>
            <pc:sldMk cId="3664358146" sldId="315"/>
            <ac:picMk id="2" creationId="{17D4E85C-257E-2200-8350-16CD6DBEBD9F}"/>
          </ac:picMkLst>
        </pc:picChg>
        <pc:picChg chg="del mod">
          <ac:chgData name="S, Sushrutha" userId="S::sxs220341@utdallas.edu::94af058d-aa97-4973-8b75-34873b2ff02e" providerId="AD" clId="Web-{47DCD8AE-73B3-4A35-8A7D-1AA02F15F990}" dt="2023-08-05T22:11:25.389" v="4"/>
          <ac:picMkLst>
            <pc:docMk/>
            <pc:sldMk cId="3664358146" sldId="315"/>
            <ac:picMk id="4" creationId="{30765499-5697-A777-1C7D-0BE76907D119}"/>
          </ac:picMkLst>
        </pc:picChg>
      </pc:sldChg>
      <pc:sldChg chg="modSp">
        <pc:chgData name="S, Sushrutha" userId="S::sxs220341@utdallas.edu::94af058d-aa97-4973-8b75-34873b2ff02e" providerId="AD" clId="Web-{47DCD8AE-73B3-4A35-8A7D-1AA02F15F990}" dt="2023-08-05T21:18:30.690" v="3" actId="1076"/>
        <pc:sldMkLst>
          <pc:docMk/>
          <pc:sldMk cId="2878976813" sldId="335"/>
        </pc:sldMkLst>
        <pc:spChg chg="mod">
          <ac:chgData name="S, Sushrutha" userId="S::sxs220341@utdallas.edu::94af058d-aa97-4973-8b75-34873b2ff02e" providerId="AD" clId="Web-{47DCD8AE-73B3-4A35-8A7D-1AA02F15F990}" dt="2023-08-05T21:18:25.503" v="2" actId="1076"/>
          <ac:spMkLst>
            <pc:docMk/>
            <pc:sldMk cId="2878976813" sldId="335"/>
            <ac:spMk id="25" creationId="{586FA844-81DD-9541-CB48-69697E7B7B8D}"/>
          </ac:spMkLst>
        </pc:spChg>
        <pc:spChg chg="mod">
          <ac:chgData name="S, Sushrutha" userId="S::sxs220341@utdallas.edu::94af058d-aa97-4973-8b75-34873b2ff02e" providerId="AD" clId="Web-{47DCD8AE-73B3-4A35-8A7D-1AA02F15F990}" dt="2023-08-05T21:18:30.690" v="3" actId="1076"/>
          <ac:spMkLst>
            <pc:docMk/>
            <pc:sldMk cId="2878976813" sldId="335"/>
            <ac:spMk id="26" creationId="{E3960A5F-BDF2-EE34-88F6-5CFD2816162B}"/>
          </ac:spMkLst>
        </pc:spChg>
      </pc:sldChg>
    </pc:docChg>
  </pc:docChgLst>
  <pc:docChgLst>
    <pc:chgData name="S, Sushrutha" userId="S::sxs220341@utdallas.edu::94af058d-aa97-4973-8b75-34873b2ff02e" providerId="AD" clId="Web-{13AE1023-FB51-AAE5-2CBE-3A76C8CA43ED}"/>
    <pc:docChg chg="modSld sldOrd">
      <pc:chgData name="S, Sushrutha" userId="S::sxs220341@utdallas.edu::94af058d-aa97-4973-8b75-34873b2ff02e" providerId="AD" clId="Web-{13AE1023-FB51-AAE5-2CBE-3A76C8CA43ED}" dt="2023-07-29T22:09:02.772" v="103" actId="20577"/>
      <pc:docMkLst>
        <pc:docMk/>
      </pc:docMkLst>
      <pc:sldChg chg="ord">
        <pc:chgData name="S, Sushrutha" userId="S::sxs220341@utdallas.edu::94af058d-aa97-4973-8b75-34873b2ff02e" providerId="AD" clId="Web-{13AE1023-FB51-AAE5-2CBE-3A76C8CA43ED}" dt="2023-07-29T22:03:55.357" v="37"/>
        <pc:sldMkLst>
          <pc:docMk/>
          <pc:sldMk cId="1300311978" sldId="266"/>
        </pc:sldMkLst>
      </pc:sldChg>
      <pc:sldChg chg="modSp">
        <pc:chgData name="S, Sushrutha" userId="S::sxs220341@utdallas.edu::94af058d-aa97-4973-8b75-34873b2ff02e" providerId="AD" clId="Web-{13AE1023-FB51-AAE5-2CBE-3A76C8CA43ED}" dt="2023-07-29T21:59:35.690" v="7" actId="20577"/>
        <pc:sldMkLst>
          <pc:docMk/>
          <pc:sldMk cId="1559420079" sldId="307"/>
        </pc:sldMkLst>
        <pc:spChg chg="mod">
          <ac:chgData name="S, Sushrutha" userId="S::sxs220341@utdallas.edu::94af058d-aa97-4973-8b75-34873b2ff02e" providerId="AD" clId="Web-{13AE1023-FB51-AAE5-2CBE-3A76C8CA43ED}" dt="2023-07-29T21:59:35.690" v="7" actId="20577"/>
          <ac:spMkLst>
            <pc:docMk/>
            <pc:sldMk cId="1559420079" sldId="307"/>
            <ac:spMk id="420" creationId="{2B44A155-F2FC-B576-3DBD-8B4E8FA97213}"/>
          </ac:spMkLst>
        </pc:spChg>
      </pc:sldChg>
      <pc:sldChg chg="modSp">
        <pc:chgData name="S, Sushrutha" userId="S::sxs220341@utdallas.edu::94af058d-aa97-4973-8b75-34873b2ff02e" providerId="AD" clId="Web-{13AE1023-FB51-AAE5-2CBE-3A76C8CA43ED}" dt="2023-07-29T22:09:02.772" v="103" actId="20577"/>
        <pc:sldMkLst>
          <pc:docMk/>
          <pc:sldMk cId="144906523" sldId="311"/>
        </pc:sldMkLst>
        <pc:spChg chg="mod">
          <ac:chgData name="S, Sushrutha" userId="S::sxs220341@utdallas.edu::94af058d-aa97-4973-8b75-34873b2ff02e" providerId="AD" clId="Web-{13AE1023-FB51-AAE5-2CBE-3A76C8CA43ED}" dt="2023-07-29T22:09:02.772" v="103" actId="20577"/>
          <ac:spMkLst>
            <pc:docMk/>
            <pc:sldMk cId="144906523" sldId="311"/>
            <ac:spMk id="3" creationId="{A8059DEB-D69F-89CB-07DD-51F03E392986}"/>
          </ac:spMkLst>
        </pc:spChg>
      </pc:sldChg>
      <pc:sldChg chg="addSp delSp modSp mod modClrScheme chgLayout">
        <pc:chgData name="S, Sushrutha" userId="S::sxs220341@utdallas.edu::94af058d-aa97-4973-8b75-34873b2ff02e" providerId="AD" clId="Web-{13AE1023-FB51-AAE5-2CBE-3A76C8CA43ED}" dt="2023-07-29T22:07:54.598" v="101" actId="14100"/>
        <pc:sldMkLst>
          <pc:docMk/>
          <pc:sldMk cId="3664358146" sldId="315"/>
        </pc:sldMkLst>
        <pc:spChg chg="mod ord">
          <ac:chgData name="S, Sushrutha" userId="S::sxs220341@utdallas.edu::94af058d-aa97-4973-8b75-34873b2ff02e" providerId="AD" clId="Web-{13AE1023-FB51-AAE5-2CBE-3A76C8CA43ED}" dt="2023-07-29T22:07:14.206" v="99" actId="20577"/>
          <ac:spMkLst>
            <pc:docMk/>
            <pc:sldMk cId="3664358146" sldId="315"/>
            <ac:spMk id="3" creationId="{23E0BA0C-DA57-FBE0-D8F5-6EDA1207A07D}"/>
          </ac:spMkLst>
        </pc:spChg>
        <pc:spChg chg="add del mod">
          <ac:chgData name="S, Sushrutha" userId="S::sxs220341@utdallas.edu::94af058d-aa97-4973-8b75-34873b2ff02e" providerId="AD" clId="Web-{13AE1023-FB51-AAE5-2CBE-3A76C8CA43ED}" dt="2023-07-29T22:05:09.156" v="41"/>
          <ac:spMkLst>
            <pc:docMk/>
            <pc:sldMk cId="3664358146" sldId="315"/>
            <ac:spMk id="10" creationId="{BB087C66-F358-1AD9-214A-C2D43838E241}"/>
          </ac:spMkLst>
        </pc:spChg>
        <pc:picChg chg="mod">
          <ac:chgData name="S, Sushrutha" userId="S::sxs220341@utdallas.edu::94af058d-aa97-4973-8b75-34873b2ff02e" providerId="AD" clId="Web-{13AE1023-FB51-AAE5-2CBE-3A76C8CA43ED}" dt="2023-07-29T22:07:54.598" v="101" actId="14100"/>
          <ac:picMkLst>
            <pc:docMk/>
            <pc:sldMk cId="3664358146" sldId="315"/>
            <ac:picMk id="5" creationId="{9041FD10-5108-22D7-2B30-E1CB7DA182B7}"/>
          </ac:picMkLst>
        </pc:picChg>
      </pc:sldChg>
      <pc:sldChg chg="modSp">
        <pc:chgData name="S, Sushrutha" userId="S::sxs220341@utdallas.edu::94af058d-aa97-4973-8b75-34873b2ff02e" providerId="AD" clId="Web-{13AE1023-FB51-AAE5-2CBE-3A76C8CA43ED}" dt="2023-07-29T21:58:57.908" v="5" actId="20577"/>
        <pc:sldMkLst>
          <pc:docMk/>
          <pc:sldMk cId="1610564534" sldId="328"/>
        </pc:sldMkLst>
        <pc:spChg chg="mod">
          <ac:chgData name="S, Sushrutha" userId="S::sxs220341@utdallas.edu::94af058d-aa97-4973-8b75-34873b2ff02e" providerId="AD" clId="Web-{13AE1023-FB51-AAE5-2CBE-3A76C8CA43ED}" dt="2023-07-29T21:58:57.908" v="5" actId="20577"/>
          <ac:spMkLst>
            <pc:docMk/>
            <pc:sldMk cId="1610564534" sldId="328"/>
            <ac:spMk id="2" creationId="{21204A65-A3D7-FC9C-5BFC-9C55F99046F4}"/>
          </ac:spMkLst>
        </pc:spChg>
      </pc:sldChg>
    </pc:docChg>
  </pc:docChgLst>
  <pc:docChgLst>
    <pc:chgData name="Meghwal, Nitisha" userId="S::nxm200024@utdallas.edu::c9a0b9d7-654a-4aef-b49f-599a0f675542" providerId="AD" clId="Web-{D7A20788-6726-4CC9-BA89-27190FDFE12F}"/>
    <pc:docChg chg="modSld">
      <pc:chgData name="Meghwal, Nitisha" userId="S::nxm200024@utdallas.edu::c9a0b9d7-654a-4aef-b49f-599a0f675542" providerId="AD" clId="Web-{D7A20788-6726-4CC9-BA89-27190FDFE12F}" dt="2023-07-31T15:31:12.393" v="2" actId="20577"/>
      <pc:docMkLst>
        <pc:docMk/>
      </pc:docMkLst>
      <pc:sldChg chg="modSp">
        <pc:chgData name="Meghwal, Nitisha" userId="S::nxm200024@utdallas.edu::c9a0b9d7-654a-4aef-b49f-599a0f675542" providerId="AD" clId="Web-{D7A20788-6726-4CC9-BA89-27190FDFE12F}" dt="2023-07-31T15:31:12.393" v="2" actId="20577"/>
        <pc:sldMkLst>
          <pc:docMk/>
          <pc:sldMk cId="2450957808" sldId="325"/>
        </pc:sldMkLst>
        <pc:graphicFrameChg chg="modGraphic">
          <ac:chgData name="Meghwal, Nitisha" userId="S::nxm200024@utdallas.edu::c9a0b9d7-654a-4aef-b49f-599a0f675542" providerId="AD" clId="Web-{D7A20788-6726-4CC9-BA89-27190FDFE12F}" dt="2023-07-31T15:31:12.393" v="2" actId="20577"/>
          <ac:graphicFrameMkLst>
            <pc:docMk/>
            <pc:sldMk cId="2450957808" sldId="325"/>
            <ac:graphicFrameMk id="289" creationId="{0DA7581D-6FCC-CD6A-D0DB-A31A61092486}"/>
          </ac:graphicFrameMkLst>
        </pc:graphicFrameChg>
      </pc:sldChg>
    </pc:docChg>
  </pc:docChgLst>
  <pc:docChgLst>
    <pc:chgData name="Dod, Vikas Gopalrao" userId="S::vgd220000@utdallas.edu::941a4d2b-8653-4e95-b056-69a9d704bc9c" providerId="AD" clId="Web-{27257683-6CB6-4E3E-B11D-A5DE098D9752}"/>
    <pc:docChg chg="modSld">
      <pc:chgData name="Dod, Vikas Gopalrao" userId="S::vgd220000@utdallas.edu::941a4d2b-8653-4e95-b056-69a9d704bc9c" providerId="AD" clId="Web-{27257683-6CB6-4E3E-B11D-A5DE098D9752}" dt="2023-07-29T22:36:31.717" v="7" actId="20577"/>
      <pc:docMkLst>
        <pc:docMk/>
      </pc:docMkLst>
      <pc:sldChg chg="modSp">
        <pc:chgData name="Dod, Vikas Gopalrao" userId="S::vgd220000@utdallas.edu::941a4d2b-8653-4e95-b056-69a9d704bc9c" providerId="AD" clId="Web-{27257683-6CB6-4E3E-B11D-A5DE098D9752}" dt="2023-07-29T22:36:31.717" v="7" actId="20577"/>
        <pc:sldMkLst>
          <pc:docMk/>
          <pc:sldMk cId="1154969311" sldId="286"/>
        </pc:sldMkLst>
        <pc:spChg chg="mod">
          <ac:chgData name="Dod, Vikas Gopalrao" userId="S::vgd220000@utdallas.edu::941a4d2b-8653-4e95-b056-69a9d704bc9c" providerId="AD" clId="Web-{27257683-6CB6-4E3E-B11D-A5DE098D9752}" dt="2023-07-29T22:36:31.717" v="7" actId="20577"/>
          <ac:spMkLst>
            <pc:docMk/>
            <pc:sldMk cId="1154969311" sldId="286"/>
            <ac:spMk id="11" creationId="{2B253683-524F-46CF-BFCD-BFF6A7A920A7}"/>
          </ac:spMkLst>
        </pc:spChg>
      </pc:sldChg>
    </pc:docChg>
  </pc:docChgLst>
  <pc:docChgLst>
    <pc:chgData name="Meghwal, Nitisha" userId="S::nxm200024@utdallas.edu::c9a0b9d7-654a-4aef-b49f-599a0f675542" providerId="AD" clId="Web-{5C178DF3-E20E-28C0-E0AA-DD06166EC73D}"/>
    <pc:docChg chg="delSld modSld">
      <pc:chgData name="Meghwal, Nitisha" userId="S::nxm200024@utdallas.edu::c9a0b9d7-654a-4aef-b49f-599a0f675542" providerId="AD" clId="Web-{5C178DF3-E20E-28C0-E0AA-DD06166EC73D}" dt="2023-08-06T02:57:58.361" v="42" actId="14100"/>
      <pc:docMkLst>
        <pc:docMk/>
      </pc:docMkLst>
      <pc:sldChg chg="addSp delSp modSp">
        <pc:chgData name="Meghwal, Nitisha" userId="S::nxm200024@utdallas.edu::c9a0b9d7-654a-4aef-b49f-599a0f675542" providerId="AD" clId="Web-{5C178DF3-E20E-28C0-E0AA-DD06166EC73D}" dt="2023-08-06T02:52:32.625" v="17" actId="14100"/>
        <pc:sldMkLst>
          <pc:docMk/>
          <pc:sldMk cId="701304567" sldId="333"/>
        </pc:sldMkLst>
        <pc:picChg chg="del">
          <ac:chgData name="Meghwal, Nitisha" userId="S::nxm200024@utdallas.edu::c9a0b9d7-654a-4aef-b49f-599a0f675542" providerId="AD" clId="Web-{5C178DF3-E20E-28C0-E0AA-DD06166EC73D}" dt="2023-08-06T02:52:10.765" v="11"/>
          <ac:picMkLst>
            <pc:docMk/>
            <pc:sldMk cId="701304567" sldId="333"/>
            <ac:picMk id="4" creationId="{97D74FDF-7D98-EDC7-C30D-5691FCA7199D}"/>
          </ac:picMkLst>
        </pc:picChg>
        <pc:picChg chg="add mod">
          <ac:chgData name="Meghwal, Nitisha" userId="S::nxm200024@utdallas.edu::c9a0b9d7-654a-4aef-b49f-599a0f675542" providerId="AD" clId="Web-{5C178DF3-E20E-28C0-E0AA-DD06166EC73D}" dt="2023-08-06T02:52:32.625" v="17" actId="14100"/>
          <ac:picMkLst>
            <pc:docMk/>
            <pc:sldMk cId="701304567" sldId="333"/>
            <ac:picMk id="5" creationId="{99F937BF-42F4-2080-4985-D7223C3C0578}"/>
          </ac:picMkLst>
        </pc:picChg>
      </pc:sldChg>
      <pc:sldChg chg="addSp delSp modSp">
        <pc:chgData name="Meghwal, Nitisha" userId="S::nxm200024@utdallas.edu::c9a0b9d7-654a-4aef-b49f-599a0f675542" providerId="AD" clId="Web-{5C178DF3-E20E-28C0-E0AA-DD06166EC73D}" dt="2023-08-06T02:57:58.361" v="42" actId="14100"/>
        <pc:sldMkLst>
          <pc:docMk/>
          <pc:sldMk cId="2031660977" sldId="334"/>
        </pc:sldMkLst>
        <pc:picChg chg="add mod">
          <ac:chgData name="Meghwal, Nitisha" userId="S::nxm200024@utdallas.edu::c9a0b9d7-654a-4aef-b49f-599a0f675542" providerId="AD" clId="Web-{5C178DF3-E20E-28C0-E0AA-DD06166EC73D}" dt="2023-08-06T02:57:58.361" v="42" actId="14100"/>
          <ac:picMkLst>
            <pc:docMk/>
            <pc:sldMk cId="2031660977" sldId="334"/>
            <ac:picMk id="3" creationId="{DEDD3982-858D-2161-96AE-54923392BC3B}"/>
          </ac:picMkLst>
        </pc:picChg>
        <pc:picChg chg="del">
          <ac:chgData name="Meghwal, Nitisha" userId="S::nxm200024@utdallas.edu::c9a0b9d7-654a-4aef-b49f-599a0f675542" providerId="AD" clId="Web-{5C178DF3-E20E-28C0-E0AA-DD06166EC73D}" dt="2023-08-06T02:57:41.454" v="35"/>
          <ac:picMkLst>
            <pc:docMk/>
            <pc:sldMk cId="2031660977" sldId="334"/>
            <ac:picMk id="7" creationId="{B920D3CA-4717-052B-0DD8-40C3F8191B1D}"/>
          </ac:picMkLst>
        </pc:picChg>
      </pc:sldChg>
      <pc:sldChg chg="addSp delSp modSp">
        <pc:chgData name="Meghwal, Nitisha" userId="S::nxm200024@utdallas.edu::c9a0b9d7-654a-4aef-b49f-599a0f675542" providerId="AD" clId="Web-{5C178DF3-E20E-28C0-E0AA-DD06166EC73D}" dt="2023-08-06T02:56:01.873" v="34" actId="14100"/>
        <pc:sldMkLst>
          <pc:docMk/>
          <pc:sldMk cId="902056871" sldId="336"/>
        </pc:sldMkLst>
        <pc:picChg chg="add mod">
          <ac:chgData name="Meghwal, Nitisha" userId="S::nxm200024@utdallas.edu::c9a0b9d7-654a-4aef-b49f-599a0f675542" providerId="AD" clId="Web-{5C178DF3-E20E-28C0-E0AA-DD06166EC73D}" dt="2023-08-06T02:56:01.873" v="34" actId="14100"/>
          <ac:picMkLst>
            <pc:docMk/>
            <pc:sldMk cId="902056871" sldId="336"/>
            <ac:picMk id="2" creationId="{003BC40B-4380-26DE-1E45-8ACB9016C365}"/>
          </ac:picMkLst>
        </pc:picChg>
        <pc:picChg chg="del">
          <ac:chgData name="Meghwal, Nitisha" userId="S::nxm200024@utdallas.edu::c9a0b9d7-654a-4aef-b49f-599a0f675542" providerId="AD" clId="Web-{5C178DF3-E20E-28C0-E0AA-DD06166EC73D}" dt="2023-08-06T02:55:45.935" v="26"/>
          <ac:picMkLst>
            <pc:docMk/>
            <pc:sldMk cId="902056871" sldId="336"/>
            <ac:picMk id="5" creationId="{DB72CC0D-0C77-E307-D1BF-4F1425BF40DD}"/>
          </ac:picMkLst>
        </pc:picChg>
      </pc:sldChg>
      <pc:sldChg chg="addSp delSp modSp">
        <pc:chgData name="Meghwal, Nitisha" userId="S::nxm200024@utdallas.edu::c9a0b9d7-654a-4aef-b49f-599a0f675542" providerId="AD" clId="Web-{5C178DF3-E20E-28C0-E0AA-DD06166EC73D}" dt="2023-08-06T02:53:43.052" v="21" actId="1076"/>
        <pc:sldMkLst>
          <pc:docMk/>
          <pc:sldMk cId="1332672547" sldId="344"/>
        </pc:sldMkLst>
        <pc:spChg chg="del">
          <ac:chgData name="Meghwal, Nitisha" userId="S::nxm200024@utdallas.edu::c9a0b9d7-654a-4aef-b49f-599a0f675542" providerId="AD" clId="Web-{5C178DF3-E20E-28C0-E0AA-DD06166EC73D}" dt="2023-08-06T02:53:27.845" v="18"/>
          <ac:spMkLst>
            <pc:docMk/>
            <pc:sldMk cId="1332672547" sldId="344"/>
            <ac:spMk id="6" creationId="{F190DBF7-ADAC-8938-2637-6D92901BE32E}"/>
          </ac:spMkLst>
        </pc:spChg>
        <pc:picChg chg="mod">
          <ac:chgData name="Meghwal, Nitisha" userId="S::nxm200024@utdallas.edu::c9a0b9d7-654a-4aef-b49f-599a0f675542" providerId="AD" clId="Web-{5C178DF3-E20E-28C0-E0AA-DD06166EC73D}" dt="2023-08-06T02:53:40.490" v="20" actId="1076"/>
          <ac:picMkLst>
            <pc:docMk/>
            <pc:sldMk cId="1332672547" sldId="344"/>
            <ac:picMk id="4" creationId="{214B1E07-CC82-4E93-7176-69084DA89C2B}"/>
          </ac:picMkLst>
        </pc:picChg>
        <pc:picChg chg="add mod ord">
          <ac:chgData name="Meghwal, Nitisha" userId="S::nxm200024@utdallas.edu::c9a0b9d7-654a-4aef-b49f-599a0f675542" providerId="AD" clId="Web-{5C178DF3-E20E-28C0-E0AA-DD06166EC73D}" dt="2023-08-06T02:53:43.052" v="21" actId="1076"/>
          <ac:picMkLst>
            <pc:docMk/>
            <pc:sldMk cId="1332672547" sldId="344"/>
            <ac:picMk id="7" creationId="{647996C7-9D11-A534-6FF2-72731A16C911}"/>
          </ac:picMkLst>
        </pc:picChg>
        <pc:picChg chg="del">
          <ac:chgData name="Meghwal, Nitisha" userId="S::nxm200024@utdallas.edu::c9a0b9d7-654a-4aef-b49f-599a0f675542" providerId="AD" clId="Web-{5C178DF3-E20E-28C0-E0AA-DD06166EC73D}" dt="2023-08-06T02:50:52.371" v="10"/>
          <ac:picMkLst>
            <pc:docMk/>
            <pc:sldMk cId="1332672547" sldId="344"/>
            <ac:picMk id="9" creationId="{E228714B-CCDD-22DA-C435-1B8C6FB3F151}"/>
          </ac:picMkLst>
        </pc:picChg>
      </pc:sldChg>
      <pc:sldChg chg="addSp delSp modSp">
        <pc:chgData name="Meghwal, Nitisha" userId="S::nxm200024@utdallas.edu::c9a0b9d7-654a-4aef-b49f-599a0f675542" providerId="AD" clId="Web-{5C178DF3-E20E-28C0-E0AA-DD06166EC73D}" dt="2023-08-06T02:48:32.895" v="9" actId="1076"/>
        <pc:sldMkLst>
          <pc:docMk/>
          <pc:sldMk cId="3115416625" sldId="349"/>
        </pc:sldMkLst>
        <pc:picChg chg="del">
          <ac:chgData name="Meghwal, Nitisha" userId="S::nxm200024@utdallas.edu::c9a0b9d7-654a-4aef-b49f-599a0f675542" providerId="AD" clId="Web-{5C178DF3-E20E-28C0-E0AA-DD06166EC73D}" dt="2023-08-06T02:48:19.624" v="5"/>
          <ac:picMkLst>
            <pc:docMk/>
            <pc:sldMk cId="3115416625" sldId="349"/>
            <ac:picMk id="5" creationId="{6F6762B7-E03D-0781-6FDE-6265A6E5DF83}"/>
          </ac:picMkLst>
        </pc:picChg>
        <pc:picChg chg="add mod">
          <ac:chgData name="Meghwal, Nitisha" userId="S::nxm200024@utdallas.edu::c9a0b9d7-654a-4aef-b49f-599a0f675542" providerId="AD" clId="Web-{5C178DF3-E20E-28C0-E0AA-DD06166EC73D}" dt="2023-08-06T02:48:32.895" v="9" actId="1076"/>
          <ac:picMkLst>
            <pc:docMk/>
            <pc:sldMk cId="3115416625" sldId="349"/>
            <ac:picMk id="6" creationId="{A045779E-5C3E-7D7F-E4A9-11C4C5DCFE94}"/>
          </ac:picMkLst>
        </pc:picChg>
      </pc:sldChg>
      <pc:sldChg chg="delSp modSp">
        <pc:chgData name="Meghwal, Nitisha" userId="S::nxm200024@utdallas.edu::c9a0b9d7-654a-4aef-b49f-599a0f675542" providerId="AD" clId="Web-{5C178DF3-E20E-28C0-E0AA-DD06166EC73D}" dt="2023-08-06T02:42:42.437" v="3" actId="14100"/>
        <pc:sldMkLst>
          <pc:docMk/>
          <pc:sldMk cId="1287541581" sldId="350"/>
        </pc:sldMkLst>
        <pc:picChg chg="mod">
          <ac:chgData name="Meghwal, Nitisha" userId="S::nxm200024@utdallas.edu::c9a0b9d7-654a-4aef-b49f-599a0f675542" providerId="AD" clId="Web-{5C178DF3-E20E-28C0-E0AA-DD06166EC73D}" dt="2023-08-06T02:42:42.437" v="3" actId="14100"/>
          <ac:picMkLst>
            <pc:docMk/>
            <pc:sldMk cId="1287541581" sldId="350"/>
            <ac:picMk id="9" creationId="{534CDCB6-BF0C-DF69-553E-B504AAF2CCFA}"/>
          </ac:picMkLst>
        </pc:picChg>
        <pc:picChg chg="del">
          <ac:chgData name="Meghwal, Nitisha" userId="S::nxm200024@utdallas.edu::c9a0b9d7-654a-4aef-b49f-599a0f675542" providerId="AD" clId="Web-{5C178DF3-E20E-28C0-E0AA-DD06166EC73D}" dt="2023-08-06T02:42:29.171" v="0"/>
          <ac:picMkLst>
            <pc:docMk/>
            <pc:sldMk cId="1287541581" sldId="350"/>
            <ac:picMk id="10" creationId="{E8791080-83A2-14AD-142D-7710AF426D3D}"/>
          </ac:picMkLst>
        </pc:picChg>
      </pc:sldChg>
      <pc:sldChg chg="addSp delSp modSp del">
        <pc:chgData name="Meghwal, Nitisha" userId="S::nxm200024@utdallas.edu::c9a0b9d7-654a-4aef-b49f-599a0f675542" providerId="AD" clId="Web-{5C178DF3-E20E-28C0-E0AA-DD06166EC73D}" dt="2023-08-06T02:54:00.490" v="23"/>
        <pc:sldMkLst>
          <pc:docMk/>
          <pc:sldMk cId="1403056754" sldId="351"/>
        </pc:sldMkLst>
        <pc:spChg chg="add mod">
          <ac:chgData name="Meghwal, Nitisha" userId="S::nxm200024@utdallas.edu::c9a0b9d7-654a-4aef-b49f-599a0f675542" providerId="AD" clId="Web-{5C178DF3-E20E-28C0-E0AA-DD06166EC73D}" dt="2023-08-06T02:53:51.818" v="22"/>
          <ac:spMkLst>
            <pc:docMk/>
            <pc:sldMk cId="1403056754" sldId="351"/>
            <ac:spMk id="3" creationId="{276C8265-1DF9-C72C-133C-9A732CD8D290}"/>
          </ac:spMkLst>
        </pc:spChg>
        <pc:picChg chg="del">
          <ac:chgData name="Meghwal, Nitisha" userId="S::nxm200024@utdallas.edu::c9a0b9d7-654a-4aef-b49f-599a0f675542" providerId="AD" clId="Web-{5C178DF3-E20E-28C0-E0AA-DD06166EC73D}" dt="2023-08-06T02:53:51.818" v="22"/>
          <ac:picMkLst>
            <pc:docMk/>
            <pc:sldMk cId="1403056754" sldId="351"/>
            <ac:picMk id="7" creationId="{75913FD4-6738-45C8-E3B9-6CA99D654818}"/>
          </ac:picMkLst>
        </pc:picChg>
      </pc:sldChg>
    </pc:docChg>
  </pc:docChgLst>
  <pc:docChgLst>
    <pc:chgData name="S, Sushrutha" userId="S::sxs220341@utdallas.edu::94af058d-aa97-4973-8b75-34873b2ff02e" providerId="AD" clId="Web-{7A6ED454-52DF-5B49-3C1C-A6BCCAF06BD1}"/>
    <pc:docChg chg="modSld">
      <pc:chgData name="S, Sushrutha" userId="S::sxs220341@utdallas.edu::94af058d-aa97-4973-8b75-34873b2ff02e" providerId="AD" clId="Web-{7A6ED454-52DF-5B49-3C1C-A6BCCAF06BD1}" dt="2023-07-29T15:18:07.561" v="2" actId="14100"/>
      <pc:docMkLst>
        <pc:docMk/>
      </pc:docMkLst>
      <pc:sldChg chg="modSp">
        <pc:chgData name="S, Sushrutha" userId="S::sxs220341@utdallas.edu::94af058d-aa97-4973-8b75-34873b2ff02e" providerId="AD" clId="Web-{7A6ED454-52DF-5B49-3C1C-A6BCCAF06BD1}" dt="2023-07-29T15:18:07.561" v="2" actId="14100"/>
        <pc:sldMkLst>
          <pc:docMk/>
          <pc:sldMk cId="3149670743" sldId="289"/>
        </pc:sldMkLst>
        <pc:spChg chg="mod">
          <ac:chgData name="S, Sushrutha" userId="S::sxs220341@utdallas.edu::94af058d-aa97-4973-8b75-34873b2ff02e" providerId="AD" clId="Web-{7A6ED454-52DF-5B49-3C1C-A6BCCAF06BD1}" dt="2023-07-29T15:18:03.842" v="1" actId="1076"/>
          <ac:spMkLst>
            <pc:docMk/>
            <pc:sldMk cId="3149670743" sldId="289"/>
            <ac:spMk id="2" creationId="{BB13CE52-8B2F-FC6B-9626-20ADBF759357}"/>
          </ac:spMkLst>
        </pc:spChg>
        <pc:spChg chg="mod">
          <ac:chgData name="S, Sushrutha" userId="S::sxs220341@utdallas.edu::94af058d-aa97-4973-8b75-34873b2ff02e" providerId="AD" clId="Web-{7A6ED454-52DF-5B49-3C1C-A6BCCAF06BD1}" dt="2023-07-29T15:18:07.561" v="2" actId="14100"/>
          <ac:spMkLst>
            <pc:docMk/>
            <pc:sldMk cId="3149670743" sldId="289"/>
            <ac:spMk id="14" creationId="{5354657A-A881-9439-9E5E-9BCB76BDC36F}"/>
          </ac:spMkLst>
        </pc:spChg>
      </pc:sldChg>
    </pc:docChg>
  </pc:docChgLst>
  <pc:docChgLst>
    <pc:chgData name="S, Sushrutha" userId="S::sxs220341@utdallas.edu::94af058d-aa97-4973-8b75-34873b2ff02e" providerId="AD" clId="Web-{31A63270-56F5-1BFD-D358-CCD0A1E06F41}"/>
    <pc:docChg chg="addSld delSld modSld">
      <pc:chgData name="S, Sushrutha" userId="S::sxs220341@utdallas.edu::94af058d-aa97-4973-8b75-34873b2ff02e" providerId="AD" clId="Web-{31A63270-56F5-1BFD-D358-CCD0A1E06F41}" dt="2023-07-28T23:54:03.295" v="75"/>
      <pc:docMkLst>
        <pc:docMk/>
      </pc:docMkLst>
      <pc:sldChg chg="del">
        <pc:chgData name="S, Sushrutha" userId="S::sxs220341@utdallas.edu::94af058d-aa97-4973-8b75-34873b2ff02e" providerId="AD" clId="Web-{31A63270-56F5-1BFD-D358-CCD0A1E06F41}" dt="2023-07-28T23:17:31.040" v="11"/>
        <pc:sldMkLst>
          <pc:docMk/>
          <pc:sldMk cId="3242389936" sldId="273"/>
        </pc:sldMkLst>
      </pc:sldChg>
      <pc:sldChg chg="addSp delSp modSp mod modClrScheme chgLayout">
        <pc:chgData name="S, Sushrutha" userId="S::sxs220341@utdallas.edu::94af058d-aa97-4973-8b75-34873b2ff02e" providerId="AD" clId="Web-{31A63270-56F5-1BFD-D358-CCD0A1E06F41}" dt="2023-07-28T23:54:03.295" v="75"/>
        <pc:sldMkLst>
          <pc:docMk/>
          <pc:sldMk cId="865167232" sldId="312"/>
        </pc:sldMkLst>
        <pc:spChg chg="del">
          <ac:chgData name="S, Sushrutha" userId="S::sxs220341@utdallas.edu::94af058d-aa97-4973-8b75-34873b2ff02e" providerId="AD" clId="Web-{31A63270-56F5-1BFD-D358-CCD0A1E06F41}" dt="2023-07-28T23:53:42.450" v="68"/>
          <ac:spMkLst>
            <pc:docMk/>
            <pc:sldMk cId="865167232" sldId="312"/>
            <ac:spMk id="2" creationId="{C18719C7-298E-00F1-6B20-F548D1FDDAC0}"/>
          </ac:spMkLst>
        </pc:spChg>
        <pc:spChg chg="mod">
          <ac:chgData name="S, Sushrutha" userId="S::sxs220341@utdallas.edu::94af058d-aa97-4973-8b75-34873b2ff02e" providerId="AD" clId="Web-{31A63270-56F5-1BFD-D358-CCD0A1E06F41}" dt="2023-07-28T23:54:03.295" v="75"/>
          <ac:spMkLst>
            <pc:docMk/>
            <pc:sldMk cId="865167232" sldId="312"/>
            <ac:spMk id="3" creationId="{927F17CE-27F4-B25B-8C7F-410486143D5B}"/>
          </ac:spMkLst>
        </pc:spChg>
        <pc:spChg chg="add del mod">
          <ac:chgData name="S, Sushrutha" userId="S::sxs220341@utdallas.edu::94af058d-aa97-4973-8b75-34873b2ff02e" providerId="AD" clId="Web-{31A63270-56F5-1BFD-D358-CCD0A1E06F41}" dt="2023-07-28T23:53:52.279" v="70"/>
          <ac:spMkLst>
            <pc:docMk/>
            <pc:sldMk cId="865167232" sldId="312"/>
            <ac:spMk id="9" creationId="{F568FE14-1534-DF1B-A5F8-8B9A83F3807B}"/>
          </ac:spMkLst>
        </pc:spChg>
        <pc:spChg chg="add del mod">
          <ac:chgData name="S, Sushrutha" userId="S::sxs220341@utdallas.edu::94af058d-aa97-4973-8b75-34873b2ff02e" providerId="AD" clId="Web-{31A63270-56F5-1BFD-D358-CCD0A1E06F41}" dt="2023-07-28T23:53:53.107" v="72"/>
          <ac:spMkLst>
            <pc:docMk/>
            <pc:sldMk cId="865167232" sldId="312"/>
            <ac:spMk id="11" creationId="{25D693BD-5C6C-D45A-6593-D6E88936198C}"/>
          </ac:spMkLst>
        </pc:spChg>
        <pc:spChg chg="add del mod">
          <ac:chgData name="S, Sushrutha" userId="S::sxs220341@utdallas.edu::94af058d-aa97-4973-8b75-34873b2ff02e" providerId="AD" clId="Web-{31A63270-56F5-1BFD-D358-CCD0A1E06F41}" dt="2023-07-28T23:54:03.295" v="74"/>
          <ac:spMkLst>
            <pc:docMk/>
            <pc:sldMk cId="865167232" sldId="312"/>
            <ac:spMk id="13" creationId="{DDDBC4F9-22E4-9F91-EE3C-EEFA0B1AB698}"/>
          </ac:spMkLst>
        </pc:spChg>
        <pc:spChg chg="add mod">
          <ac:chgData name="S, Sushrutha" userId="S::sxs220341@utdallas.edu::94af058d-aa97-4973-8b75-34873b2ff02e" providerId="AD" clId="Web-{31A63270-56F5-1BFD-D358-CCD0A1E06F41}" dt="2023-07-28T23:54:03.295" v="75"/>
          <ac:spMkLst>
            <pc:docMk/>
            <pc:sldMk cId="865167232" sldId="312"/>
            <ac:spMk id="15" creationId="{F568FE14-1534-DF1B-A5F8-8B9A83F3807B}"/>
          </ac:spMkLst>
        </pc:spChg>
        <pc:picChg chg="add mod ord">
          <ac:chgData name="S, Sushrutha" userId="S::sxs220341@utdallas.edu::94af058d-aa97-4973-8b75-34873b2ff02e" providerId="AD" clId="Web-{31A63270-56F5-1BFD-D358-CCD0A1E06F41}" dt="2023-07-28T23:54:03.295" v="75"/>
          <ac:picMkLst>
            <pc:docMk/>
            <pc:sldMk cId="865167232" sldId="312"/>
            <ac:picMk id="4" creationId="{924C93BA-7A66-F862-1609-FE0E8F958542}"/>
          </ac:picMkLst>
        </pc:picChg>
      </pc:sldChg>
      <pc:sldChg chg="addSp delSp modSp add del replId">
        <pc:chgData name="S, Sushrutha" userId="S::sxs220341@utdallas.edu::94af058d-aa97-4973-8b75-34873b2ff02e" providerId="AD" clId="Web-{31A63270-56F5-1BFD-D358-CCD0A1E06F41}" dt="2023-07-28T23:51:39.742" v="67"/>
        <pc:sldMkLst>
          <pc:docMk/>
          <pc:sldMk cId="1352698759" sldId="316"/>
        </pc:sldMkLst>
        <pc:spChg chg="del">
          <ac:chgData name="S, Sushrutha" userId="S::sxs220341@utdallas.edu::94af058d-aa97-4973-8b75-34873b2ff02e" providerId="AD" clId="Web-{31A63270-56F5-1BFD-D358-CCD0A1E06F41}" dt="2023-07-28T23:16:32.538" v="2"/>
          <ac:spMkLst>
            <pc:docMk/>
            <pc:sldMk cId="1352698759" sldId="316"/>
            <ac:spMk id="3" creationId="{8A80587D-222B-3E64-8451-7DA135E28E0E}"/>
          </ac:spMkLst>
        </pc:spChg>
        <pc:spChg chg="mod">
          <ac:chgData name="S, Sushrutha" userId="S::sxs220341@utdallas.edu::94af058d-aa97-4973-8b75-34873b2ff02e" providerId="AD" clId="Web-{31A63270-56F5-1BFD-D358-CCD0A1E06F41}" dt="2023-07-28T23:16:43.898" v="5" actId="14100"/>
          <ac:spMkLst>
            <pc:docMk/>
            <pc:sldMk cId="1352698759" sldId="316"/>
            <ac:spMk id="5" creationId="{47F9656B-4CEB-3545-3C3D-F3AC01418CE8}"/>
          </ac:spMkLst>
        </pc:spChg>
        <pc:graphicFrameChg chg="add del mod modGraphic">
          <ac:chgData name="S, Sushrutha" userId="S::sxs220341@utdallas.edu::94af058d-aa97-4973-8b75-34873b2ff02e" providerId="AD" clId="Web-{31A63270-56F5-1BFD-D358-CCD0A1E06F41}" dt="2023-07-28T23:46:08.089" v="65" actId="1076"/>
          <ac:graphicFrameMkLst>
            <pc:docMk/>
            <pc:sldMk cId="1352698759" sldId="316"/>
            <ac:graphicFrameMk id="7" creationId="{F3C43237-363A-F297-4690-89403CCA2671}"/>
          </ac:graphicFrameMkLst>
        </pc:graphicFrameChg>
        <pc:picChg chg="add mod">
          <ac:chgData name="S, Sushrutha" userId="S::sxs220341@utdallas.edu::94af058d-aa97-4973-8b75-34873b2ff02e" providerId="AD" clId="Web-{31A63270-56F5-1BFD-D358-CCD0A1E06F41}" dt="2023-07-28T23:17:38.775" v="12" actId="14100"/>
          <ac:picMkLst>
            <pc:docMk/>
            <pc:sldMk cId="1352698759" sldId="316"/>
            <ac:picMk id="4" creationId="{DC45E59A-5A98-E238-2F3B-4143F9E08282}"/>
          </ac:picMkLst>
        </pc:picChg>
        <pc:picChg chg="del">
          <ac:chgData name="S, Sushrutha" userId="S::sxs220341@utdallas.edu::94af058d-aa97-4973-8b75-34873b2ff02e" providerId="AD" clId="Web-{31A63270-56F5-1BFD-D358-CCD0A1E06F41}" dt="2023-07-28T23:16:29.256" v="1"/>
          <ac:picMkLst>
            <pc:docMk/>
            <pc:sldMk cId="1352698759" sldId="316"/>
            <ac:picMk id="1026" creationId="{24BFB45A-F794-093F-5FA6-8EBA715426F5}"/>
          </ac:picMkLst>
        </pc:picChg>
        <pc:picChg chg="add del mod">
          <ac:chgData name="S, Sushrutha" userId="S::sxs220341@utdallas.edu::94af058d-aa97-4973-8b75-34873b2ff02e" providerId="AD" clId="Web-{31A63270-56F5-1BFD-D358-CCD0A1E06F41}" dt="2023-07-28T23:29:07.660" v="25"/>
          <ac:picMkLst>
            <pc:docMk/>
            <pc:sldMk cId="1352698759" sldId="316"/>
            <ac:picMk id="1034" creationId="{07CA11E3-FD71-651A-2A4A-86F24E3580DF}"/>
          </ac:picMkLst>
        </pc:picChg>
        <pc:picChg chg="add del mod">
          <ac:chgData name="S, Sushrutha" userId="S::sxs220341@utdallas.edu::94af058d-aa97-4973-8b75-34873b2ff02e" providerId="AD" clId="Web-{31A63270-56F5-1BFD-D358-CCD0A1E06F41}" dt="2023-07-28T23:30:42.679" v="31"/>
          <ac:picMkLst>
            <pc:docMk/>
            <pc:sldMk cId="1352698759" sldId="316"/>
            <ac:picMk id="1165" creationId="{F4CC9E4A-00EB-92A5-DCD8-091C7BD82AFE}"/>
          </ac:picMkLst>
        </pc:picChg>
        <pc:picChg chg="add del mod">
          <ac:chgData name="S, Sushrutha" userId="S::sxs220341@utdallas.edu::94af058d-aa97-4973-8b75-34873b2ff02e" providerId="AD" clId="Web-{31A63270-56F5-1BFD-D358-CCD0A1E06F41}" dt="2023-07-28T23:43:15.676" v="42"/>
          <ac:picMkLst>
            <pc:docMk/>
            <pc:sldMk cId="1352698759" sldId="316"/>
            <ac:picMk id="1192" creationId="{BDF51303-9451-46B5-9686-C34D77E4DA31}"/>
          </ac:picMkLst>
        </pc:picChg>
        <pc:picChg chg="add del mod">
          <ac:chgData name="S, Sushrutha" userId="S::sxs220341@utdallas.edu::94af058d-aa97-4973-8b75-34873b2ff02e" providerId="AD" clId="Web-{31A63270-56F5-1BFD-D358-CCD0A1E06F41}" dt="2023-07-28T23:45:15.900" v="54"/>
          <ac:picMkLst>
            <pc:docMk/>
            <pc:sldMk cId="1352698759" sldId="316"/>
            <ac:picMk id="1323" creationId="{5ACA5319-17D7-E866-0241-A3C578A0B5AF}"/>
          </ac:picMkLst>
        </pc:picChg>
      </pc:sldChg>
      <pc:sldChg chg="add">
        <pc:chgData name="S, Sushrutha" userId="S::sxs220341@utdallas.edu::94af058d-aa97-4973-8b75-34873b2ff02e" providerId="AD" clId="Web-{31A63270-56F5-1BFD-D358-CCD0A1E06F41}" dt="2023-07-28T23:51:34.070" v="66"/>
        <pc:sldMkLst>
          <pc:docMk/>
          <pc:sldMk cId="3090941559" sldId="317"/>
        </pc:sldMkLst>
      </pc:sldChg>
    </pc:docChg>
  </pc:docChgLst>
  <pc:docChgLst>
    <pc:chgData name="Jain, Jay" userId="S::jxj220021@utdallas.edu::4f4d00c0-0e04-4142-a473-efe086ca08dc" providerId="AD" clId="Web-{AA1863D1-66EA-4D5B-9454-320B1F6188F4}"/>
    <pc:docChg chg="addSld modSld sldOrd">
      <pc:chgData name="Jain, Jay" userId="S::jxj220021@utdallas.edu::4f4d00c0-0e04-4142-a473-efe086ca08dc" providerId="AD" clId="Web-{AA1863D1-66EA-4D5B-9454-320B1F6188F4}" dt="2023-08-05T23:50:04.430" v="35" actId="20577"/>
      <pc:docMkLst>
        <pc:docMk/>
      </pc:docMkLst>
      <pc:sldChg chg="addSp delSp modSp">
        <pc:chgData name="Jain, Jay" userId="S::jxj220021@utdallas.edu::4f4d00c0-0e04-4142-a473-efe086ca08dc" providerId="AD" clId="Web-{AA1863D1-66EA-4D5B-9454-320B1F6188F4}" dt="2023-08-05T23:24:24.411" v="1"/>
        <pc:sldMkLst>
          <pc:docMk/>
          <pc:sldMk cId="902056871" sldId="336"/>
        </pc:sldMkLst>
        <pc:picChg chg="add del mod">
          <ac:chgData name="Jain, Jay" userId="S::jxj220021@utdallas.edu::4f4d00c0-0e04-4142-a473-efe086ca08dc" providerId="AD" clId="Web-{AA1863D1-66EA-4D5B-9454-320B1F6188F4}" dt="2023-08-05T23:24:24.411" v="1"/>
          <ac:picMkLst>
            <pc:docMk/>
            <pc:sldMk cId="902056871" sldId="336"/>
            <ac:picMk id="5" creationId="{C9759BC2-6D54-653F-4012-FD93196CDBF5}"/>
          </ac:picMkLst>
        </pc:picChg>
      </pc:sldChg>
      <pc:sldChg chg="addSp delSp modSp">
        <pc:chgData name="Jain, Jay" userId="S::jxj220021@utdallas.edu::4f4d00c0-0e04-4142-a473-efe086ca08dc" providerId="AD" clId="Web-{AA1863D1-66EA-4D5B-9454-320B1F6188F4}" dt="2023-08-05T23:37:50.996" v="17" actId="1076"/>
        <pc:sldMkLst>
          <pc:docMk/>
          <pc:sldMk cId="1332672547" sldId="344"/>
        </pc:sldMkLst>
        <pc:graphicFrameChg chg="add del mod modGraphic">
          <ac:chgData name="Jain, Jay" userId="S::jxj220021@utdallas.edu::4f4d00c0-0e04-4142-a473-efe086ca08dc" providerId="AD" clId="Web-{AA1863D1-66EA-4D5B-9454-320B1F6188F4}" dt="2023-08-05T23:33:11.674" v="9"/>
          <ac:graphicFrameMkLst>
            <pc:docMk/>
            <pc:sldMk cId="1332672547" sldId="344"/>
            <ac:graphicFrameMk id="7" creationId="{42831567-E888-A7CB-5F74-5CF7A21EED66}"/>
          </ac:graphicFrameMkLst>
        </pc:graphicFrameChg>
        <pc:picChg chg="del">
          <ac:chgData name="Jain, Jay" userId="S::jxj220021@utdallas.edu::4f4d00c0-0e04-4142-a473-efe086ca08dc" providerId="AD" clId="Web-{AA1863D1-66EA-4D5B-9454-320B1F6188F4}" dt="2023-08-05T23:32:34.829" v="2"/>
          <ac:picMkLst>
            <pc:docMk/>
            <pc:sldMk cId="1332672547" sldId="344"/>
            <ac:picMk id="4" creationId="{48F8C214-5DC5-07FF-975B-98E637C2FBD2}"/>
          </ac:picMkLst>
        </pc:picChg>
        <pc:picChg chg="del">
          <ac:chgData name="Jain, Jay" userId="S::jxj220021@utdallas.edu::4f4d00c0-0e04-4142-a473-efe086ca08dc" providerId="AD" clId="Web-{AA1863D1-66EA-4D5B-9454-320B1F6188F4}" dt="2023-08-05T23:37:25.776" v="13"/>
          <ac:picMkLst>
            <pc:docMk/>
            <pc:sldMk cId="1332672547" sldId="344"/>
            <ac:picMk id="8" creationId="{B92B5015-1B6E-ADB1-DFE0-7A158F7F957A}"/>
          </ac:picMkLst>
        </pc:picChg>
        <pc:picChg chg="add mod">
          <ac:chgData name="Jain, Jay" userId="S::jxj220021@utdallas.edu::4f4d00c0-0e04-4142-a473-efe086ca08dc" providerId="AD" clId="Web-{AA1863D1-66EA-4D5B-9454-320B1F6188F4}" dt="2023-08-05T23:34:05.504" v="12" actId="14100"/>
          <ac:picMkLst>
            <pc:docMk/>
            <pc:sldMk cId="1332672547" sldId="344"/>
            <ac:picMk id="9" creationId="{E228714B-CCDD-22DA-C435-1B8C6FB3F151}"/>
          </ac:picMkLst>
        </pc:picChg>
        <pc:picChg chg="add mod">
          <ac:chgData name="Jain, Jay" userId="S::jxj220021@utdallas.edu::4f4d00c0-0e04-4142-a473-efe086ca08dc" providerId="AD" clId="Web-{AA1863D1-66EA-4D5B-9454-320B1F6188F4}" dt="2023-08-05T23:37:50.996" v="17" actId="1076"/>
          <ac:picMkLst>
            <pc:docMk/>
            <pc:sldMk cId="1332672547" sldId="344"/>
            <ac:picMk id="10" creationId="{487EC670-DBB3-6F83-9FFB-EF30F8D14C15}"/>
          </ac:picMkLst>
        </pc:picChg>
      </pc:sldChg>
      <pc:sldChg chg="addSp delSp modSp new mod ord modClrScheme chgLayout">
        <pc:chgData name="Jain, Jay" userId="S::jxj220021@utdallas.edu::4f4d00c0-0e04-4142-a473-efe086ca08dc" providerId="AD" clId="Web-{AA1863D1-66EA-4D5B-9454-320B1F6188F4}" dt="2023-08-05T23:50:04.430" v="35" actId="20577"/>
        <pc:sldMkLst>
          <pc:docMk/>
          <pc:sldMk cId="1403056754" sldId="351"/>
        </pc:sldMkLst>
        <pc:spChg chg="del">
          <ac:chgData name="Jain, Jay" userId="S::jxj220021@utdallas.edu::4f4d00c0-0e04-4142-a473-efe086ca08dc" providerId="AD" clId="Web-{AA1863D1-66EA-4D5B-9454-320B1F6188F4}" dt="2023-08-05T23:46:59.221" v="20"/>
          <ac:spMkLst>
            <pc:docMk/>
            <pc:sldMk cId="1403056754" sldId="351"/>
            <ac:spMk id="2" creationId="{6F28EB1F-5AB7-D8F5-ED04-5D76158E7DA6}"/>
          </ac:spMkLst>
        </pc:spChg>
        <pc:spChg chg="del">
          <ac:chgData name="Jain, Jay" userId="S::jxj220021@utdallas.edu::4f4d00c0-0e04-4142-a473-efe086ca08dc" providerId="AD" clId="Web-{AA1863D1-66EA-4D5B-9454-320B1F6188F4}" dt="2023-08-05T23:46:59.221" v="20"/>
          <ac:spMkLst>
            <pc:docMk/>
            <pc:sldMk cId="1403056754" sldId="351"/>
            <ac:spMk id="3" creationId="{C0DCE6F5-A2DC-BCC8-DBCA-E4D4219C91C8}"/>
          </ac:spMkLst>
        </pc:spChg>
        <pc:spChg chg="del mod ord">
          <ac:chgData name="Jain, Jay" userId="S::jxj220021@utdallas.edu::4f4d00c0-0e04-4142-a473-efe086ca08dc" providerId="AD" clId="Web-{AA1863D1-66EA-4D5B-9454-320B1F6188F4}" dt="2023-08-05T23:48:00.488" v="21"/>
          <ac:spMkLst>
            <pc:docMk/>
            <pc:sldMk cId="1403056754" sldId="351"/>
            <ac:spMk id="4" creationId="{111E8570-FF18-9B0A-194D-4A75CB800BD9}"/>
          </ac:spMkLst>
        </pc:spChg>
        <pc:spChg chg="del">
          <ac:chgData name="Jain, Jay" userId="S::jxj220021@utdallas.edu::4f4d00c0-0e04-4142-a473-efe086ca08dc" providerId="AD" clId="Web-{AA1863D1-66EA-4D5B-9454-320B1F6188F4}" dt="2023-08-05T23:46:59.221" v="20"/>
          <ac:spMkLst>
            <pc:docMk/>
            <pc:sldMk cId="1403056754" sldId="351"/>
            <ac:spMk id="5" creationId="{0732C823-4A9D-6ACA-3351-8FA90BE2381B}"/>
          </ac:spMkLst>
        </pc:spChg>
        <pc:spChg chg="add mod ord">
          <ac:chgData name="Jain, Jay" userId="S::jxj220021@utdallas.edu::4f4d00c0-0e04-4142-a473-efe086ca08dc" providerId="AD" clId="Web-{AA1863D1-66EA-4D5B-9454-320B1F6188F4}" dt="2023-08-05T23:50:04.430" v="35" actId="20577"/>
          <ac:spMkLst>
            <pc:docMk/>
            <pc:sldMk cId="1403056754" sldId="351"/>
            <ac:spMk id="6" creationId="{D6CA41C8-EBB7-AA7A-3354-D77D9A067D04}"/>
          </ac:spMkLst>
        </pc:spChg>
        <pc:picChg chg="add mod ord">
          <ac:chgData name="Jain, Jay" userId="S::jxj220021@utdallas.edu::4f4d00c0-0e04-4142-a473-efe086ca08dc" providerId="AD" clId="Web-{AA1863D1-66EA-4D5B-9454-320B1F6188F4}" dt="2023-08-05T23:48:00.488" v="21"/>
          <ac:picMkLst>
            <pc:docMk/>
            <pc:sldMk cId="1403056754" sldId="351"/>
            <ac:picMk id="7" creationId="{75913FD4-6738-45C8-E3B9-6CA99D654818}"/>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jpe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jpe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07140-BD6C-4C6B-8F1D-47465120A96A}"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96B9B9F8-72C6-472B-B943-55935E5C84C6}">
      <dgm:prSet custT="1"/>
      <dgm:spPr>
        <a:solidFill>
          <a:schemeClr val="accent1"/>
        </a:solidFill>
      </dgm:spPr>
      <dgm:t>
        <a:bodyPr/>
        <a:lstStyle/>
        <a:p>
          <a:r>
            <a:rPr lang="en-US" sz="1800" b="1"/>
            <a:t>Geographical barriers</a:t>
          </a:r>
          <a:endParaRPr lang="en-US" sz="1800"/>
        </a:p>
      </dgm:t>
    </dgm:pt>
    <dgm:pt modelId="{CEE77B07-EF4F-4DDE-86CA-F3CF9AC19592}" type="sibTrans" cxnId="{0A8300DD-A98B-4DA0-926A-ACB3C093377B}">
      <dgm:prSet/>
      <dgm:spPr/>
      <dgm:t>
        <a:bodyPr/>
        <a:lstStyle/>
        <a:p>
          <a:endParaRPr lang="en-US" sz="1800"/>
        </a:p>
      </dgm:t>
    </dgm:pt>
    <dgm:pt modelId="{9BBA86FE-2969-42B3-8CBD-48839C5CCB61}" type="parTrans" cxnId="{0A8300DD-A98B-4DA0-926A-ACB3C093377B}">
      <dgm:prSet/>
      <dgm:spPr/>
      <dgm:t>
        <a:bodyPr/>
        <a:lstStyle/>
        <a:p>
          <a:endParaRPr lang="en-US" sz="1800"/>
        </a:p>
      </dgm:t>
    </dgm:pt>
    <dgm:pt modelId="{602B0269-51A6-495F-861E-9D32381AC0D5}">
      <dgm:prSet custT="1"/>
      <dgm:spPr>
        <a:solidFill>
          <a:schemeClr val="accent1"/>
        </a:solidFill>
      </dgm:spPr>
      <dgm:t>
        <a:bodyPr/>
        <a:lstStyle/>
        <a:p>
          <a:r>
            <a:rPr lang="en-US" sz="1800" b="1"/>
            <a:t>Inadequate nutrition guidance</a:t>
          </a:r>
          <a:endParaRPr lang="en-US" sz="1800"/>
        </a:p>
      </dgm:t>
    </dgm:pt>
    <dgm:pt modelId="{48E12890-C961-48B2-B2D2-28A5EC663D9E}" type="parTrans" cxnId="{C1010F81-D5D3-48F0-BD55-E1017B0DA21E}">
      <dgm:prSet/>
      <dgm:spPr/>
      <dgm:t>
        <a:bodyPr/>
        <a:lstStyle/>
        <a:p>
          <a:endParaRPr lang="en-US" sz="1800"/>
        </a:p>
      </dgm:t>
    </dgm:pt>
    <dgm:pt modelId="{70FAD636-18AC-4885-9762-7171B67E9544}" type="sibTrans" cxnId="{C1010F81-D5D3-48F0-BD55-E1017B0DA21E}">
      <dgm:prSet/>
      <dgm:spPr/>
      <dgm:t>
        <a:bodyPr/>
        <a:lstStyle/>
        <a:p>
          <a:endParaRPr lang="en-US" sz="1800"/>
        </a:p>
      </dgm:t>
    </dgm:pt>
    <dgm:pt modelId="{E5B415B0-4BF5-4A0E-9709-383DB551DC8D}">
      <dgm:prSet custT="1"/>
      <dgm:spPr>
        <a:solidFill>
          <a:schemeClr val="accent1"/>
        </a:solidFill>
      </dgm:spPr>
      <dgm:t>
        <a:bodyPr/>
        <a:lstStyle/>
        <a:p>
          <a:r>
            <a:rPr lang="en-US" sz="1800" b="1"/>
            <a:t>Lack of personalized training</a:t>
          </a:r>
          <a:endParaRPr lang="en-US" sz="1800"/>
        </a:p>
      </dgm:t>
    </dgm:pt>
    <dgm:pt modelId="{10CDF846-86EB-4CA8-9D6B-F67200A42947}" type="parTrans" cxnId="{F54C105B-ABF5-43D9-8645-03E324E4EDDB}">
      <dgm:prSet/>
      <dgm:spPr/>
      <dgm:t>
        <a:bodyPr/>
        <a:lstStyle/>
        <a:p>
          <a:endParaRPr lang="en-US"/>
        </a:p>
      </dgm:t>
    </dgm:pt>
    <dgm:pt modelId="{6831438F-1BA2-4238-B755-898C9547577F}" type="sibTrans" cxnId="{F54C105B-ABF5-43D9-8645-03E324E4EDDB}">
      <dgm:prSet/>
      <dgm:spPr/>
      <dgm:t>
        <a:bodyPr/>
        <a:lstStyle/>
        <a:p>
          <a:endParaRPr lang="en-US"/>
        </a:p>
      </dgm:t>
    </dgm:pt>
    <dgm:pt modelId="{828A9BCE-5809-454B-8A59-F3DEBA284105}">
      <dgm:prSet custT="1"/>
      <dgm:spPr>
        <a:solidFill>
          <a:schemeClr val="accent1"/>
        </a:solidFill>
      </dgm:spPr>
      <dgm:t>
        <a:bodyPr/>
        <a:lstStyle/>
        <a:p>
          <a:r>
            <a:rPr lang="en-US" sz="1800" b="1"/>
            <a:t>Limited performance insights</a:t>
          </a:r>
          <a:endParaRPr lang="en-US" sz="1800"/>
        </a:p>
      </dgm:t>
    </dgm:pt>
    <dgm:pt modelId="{D53F84F7-3FAF-4BD1-9193-1CE6430FE544}" type="parTrans" cxnId="{1E77F1FD-B970-4617-B9D9-DB697165D497}">
      <dgm:prSet/>
      <dgm:spPr/>
      <dgm:t>
        <a:bodyPr/>
        <a:lstStyle/>
        <a:p>
          <a:endParaRPr lang="en-US"/>
        </a:p>
      </dgm:t>
    </dgm:pt>
    <dgm:pt modelId="{68017EF5-460E-4352-A638-C130A5EA2D57}" type="sibTrans" cxnId="{1E77F1FD-B970-4617-B9D9-DB697165D497}">
      <dgm:prSet/>
      <dgm:spPr/>
      <dgm:t>
        <a:bodyPr/>
        <a:lstStyle/>
        <a:p>
          <a:endParaRPr lang="en-US"/>
        </a:p>
      </dgm:t>
    </dgm:pt>
    <dgm:pt modelId="{CB80C121-E58D-4B97-9337-11DCD001BFDF}" type="pres">
      <dgm:prSet presAssocID="{2FC07140-BD6C-4C6B-8F1D-47465120A96A}" presName="linear" presStyleCnt="0">
        <dgm:presLayoutVars>
          <dgm:dir/>
          <dgm:animLvl val="lvl"/>
          <dgm:resizeHandles val="exact"/>
        </dgm:presLayoutVars>
      </dgm:prSet>
      <dgm:spPr/>
    </dgm:pt>
    <dgm:pt modelId="{73C8BAF6-7AFC-4AF5-9BFA-10FF178F0BFB}" type="pres">
      <dgm:prSet presAssocID="{E5B415B0-4BF5-4A0E-9709-383DB551DC8D}" presName="parentLin" presStyleCnt="0"/>
      <dgm:spPr/>
    </dgm:pt>
    <dgm:pt modelId="{11E0EF2A-58D6-4B9B-8628-263131E1C1BC}" type="pres">
      <dgm:prSet presAssocID="{E5B415B0-4BF5-4A0E-9709-383DB551DC8D}" presName="parentLeftMargin" presStyleLbl="node1" presStyleIdx="0" presStyleCnt="4"/>
      <dgm:spPr/>
    </dgm:pt>
    <dgm:pt modelId="{1F245392-5C01-4A0F-939D-357A4BB3A2CC}" type="pres">
      <dgm:prSet presAssocID="{E5B415B0-4BF5-4A0E-9709-383DB551DC8D}" presName="parentText" presStyleLbl="node1" presStyleIdx="0" presStyleCnt="4">
        <dgm:presLayoutVars>
          <dgm:chMax val="0"/>
          <dgm:bulletEnabled val="1"/>
        </dgm:presLayoutVars>
      </dgm:prSet>
      <dgm:spPr/>
    </dgm:pt>
    <dgm:pt modelId="{8EA4D2D8-0B72-4235-B316-22C370E32CCB}" type="pres">
      <dgm:prSet presAssocID="{E5B415B0-4BF5-4A0E-9709-383DB551DC8D}" presName="negativeSpace" presStyleCnt="0"/>
      <dgm:spPr/>
    </dgm:pt>
    <dgm:pt modelId="{5D2A81DD-AFD9-474B-8723-14124D7A5040}" type="pres">
      <dgm:prSet presAssocID="{E5B415B0-4BF5-4A0E-9709-383DB551DC8D}" presName="childText" presStyleLbl="conFgAcc1" presStyleIdx="0" presStyleCnt="4">
        <dgm:presLayoutVars>
          <dgm:bulletEnabled val="1"/>
        </dgm:presLayoutVars>
      </dgm:prSet>
      <dgm:spPr/>
    </dgm:pt>
    <dgm:pt modelId="{932C5D31-443F-4DA9-9CD7-507711DE54DB}" type="pres">
      <dgm:prSet presAssocID="{6831438F-1BA2-4238-B755-898C9547577F}" presName="spaceBetweenRectangles" presStyleCnt="0"/>
      <dgm:spPr/>
    </dgm:pt>
    <dgm:pt modelId="{D2505842-82B0-4ECA-8B0E-5EB1ECCFDABE}" type="pres">
      <dgm:prSet presAssocID="{828A9BCE-5809-454B-8A59-F3DEBA284105}" presName="parentLin" presStyleCnt="0"/>
      <dgm:spPr/>
    </dgm:pt>
    <dgm:pt modelId="{D1ACC43A-FED7-4CC4-A4F2-B9D6BB673872}" type="pres">
      <dgm:prSet presAssocID="{828A9BCE-5809-454B-8A59-F3DEBA284105}" presName="parentLeftMargin" presStyleLbl="node1" presStyleIdx="0" presStyleCnt="4"/>
      <dgm:spPr/>
    </dgm:pt>
    <dgm:pt modelId="{C2BB597E-1386-48C6-8822-ACCCE0B5F0A1}" type="pres">
      <dgm:prSet presAssocID="{828A9BCE-5809-454B-8A59-F3DEBA284105}" presName="parentText" presStyleLbl="node1" presStyleIdx="1" presStyleCnt="4">
        <dgm:presLayoutVars>
          <dgm:chMax val="0"/>
          <dgm:bulletEnabled val="1"/>
        </dgm:presLayoutVars>
      </dgm:prSet>
      <dgm:spPr/>
    </dgm:pt>
    <dgm:pt modelId="{F91F3A0B-EB1A-4750-80F4-9A7BEAA5FF28}" type="pres">
      <dgm:prSet presAssocID="{828A9BCE-5809-454B-8A59-F3DEBA284105}" presName="negativeSpace" presStyleCnt="0"/>
      <dgm:spPr/>
    </dgm:pt>
    <dgm:pt modelId="{83D26AFA-50A0-4FCF-80F1-FB5C074300C6}" type="pres">
      <dgm:prSet presAssocID="{828A9BCE-5809-454B-8A59-F3DEBA284105}" presName="childText" presStyleLbl="conFgAcc1" presStyleIdx="1" presStyleCnt="4">
        <dgm:presLayoutVars>
          <dgm:bulletEnabled val="1"/>
        </dgm:presLayoutVars>
      </dgm:prSet>
      <dgm:spPr/>
    </dgm:pt>
    <dgm:pt modelId="{9E53F83E-9F40-4CC3-84C1-CBA7B11B3F13}" type="pres">
      <dgm:prSet presAssocID="{68017EF5-460E-4352-A638-C130A5EA2D57}" presName="spaceBetweenRectangles" presStyleCnt="0"/>
      <dgm:spPr/>
    </dgm:pt>
    <dgm:pt modelId="{6F35C563-7DD6-47F4-A0D0-86FC74D42F84}" type="pres">
      <dgm:prSet presAssocID="{96B9B9F8-72C6-472B-B943-55935E5C84C6}" presName="parentLin" presStyleCnt="0"/>
      <dgm:spPr/>
    </dgm:pt>
    <dgm:pt modelId="{7CB4E2F8-779A-48EB-9BF6-470CA8310FA2}" type="pres">
      <dgm:prSet presAssocID="{96B9B9F8-72C6-472B-B943-55935E5C84C6}" presName="parentLeftMargin" presStyleLbl="node1" presStyleIdx="1" presStyleCnt="4"/>
      <dgm:spPr/>
    </dgm:pt>
    <dgm:pt modelId="{6FAAF790-AA6B-4DA0-A1E2-CD6E4C467AB8}" type="pres">
      <dgm:prSet presAssocID="{96B9B9F8-72C6-472B-B943-55935E5C84C6}" presName="parentText" presStyleLbl="node1" presStyleIdx="2" presStyleCnt="4">
        <dgm:presLayoutVars>
          <dgm:chMax val="0"/>
          <dgm:bulletEnabled val="1"/>
        </dgm:presLayoutVars>
      </dgm:prSet>
      <dgm:spPr/>
    </dgm:pt>
    <dgm:pt modelId="{3D27DB33-45DE-497B-A035-6F8E451615C0}" type="pres">
      <dgm:prSet presAssocID="{96B9B9F8-72C6-472B-B943-55935E5C84C6}" presName="negativeSpace" presStyleCnt="0"/>
      <dgm:spPr/>
    </dgm:pt>
    <dgm:pt modelId="{27174F91-C9D6-447A-88F1-7E5206663327}" type="pres">
      <dgm:prSet presAssocID="{96B9B9F8-72C6-472B-B943-55935E5C84C6}" presName="childText" presStyleLbl="conFgAcc1" presStyleIdx="2" presStyleCnt="4">
        <dgm:presLayoutVars>
          <dgm:bulletEnabled val="1"/>
        </dgm:presLayoutVars>
      </dgm:prSet>
      <dgm:spPr/>
    </dgm:pt>
    <dgm:pt modelId="{F0CF3D7E-ACEB-4093-A40C-8D04EDAF41D3}" type="pres">
      <dgm:prSet presAssocID="{CEE77B07-EF4F-4DDE-86CA-F3CF9AC19592}" presName="spaceBetweenRectangles" presStyleCnt="0"/>
      <dgm:spPr/>
    </dgm:pt>
    <dgm:pt modelId="{36C7693F-094A-4E3F-B6A8-BDBE6C162911}" type="pres">
      <dgm:prSet presAssocID="{602B0269-51A6-495F-861E-9D32381AC0D5}" presName="parentLin" presStyleCnt="0"/>
      <dgm:spPr/>
    </dgm:pt>
    <dgm:pt modelId="{1309B271-ED6A-4AB5-B804-84B9DCB1FBC9}" type="pres">
      <dgm:prSet presAssocID="{602B0269-51A6-495F-861E-9D32381AC0D5}" presName="parentLeftMargin" presStyleLbl="node1" presStyleIdx="2" presStyleCnt="4"/>
      <dgm:spPr/>
    </dgm:pt>
    <dgm:pt modelId="{A3A79770-B4FB-4374-8DAD-71E817D0172D}" type="pres">
      <dgm:prSet presAssocID="{602B0269-51A6-495F-861E-9D32381AC0D5}" presName="parentText" presStyleLbl="node1" presStyleIdx="3" presStyleCnt="4">
        <dgm:presLayoutVars>
          <dgm:chMax val="0"/>
          <dgm:bulletEnabled val="1"/>
        </dgm:presLayoutVars>
      </dgm:prSet>
      <dgm:spPr/>
    </dgm:pt>
    <dgm:pt modelId="{EFA79C3F-01A7-403A-8DFA-6012987975B7}" type="pres">
      <dgm:prSet presAssocID="{602B0269-51A6-495F-861E-9D32381AC0D5}" presName="negativeSpace" presStyleCnt="0"/>
      <dgm:spPr/>
    </dgm:pt>
    <dgm:pt modelId="{08E4A32B-74CE-43EF-8C49-7EE15B885D46}" type="pres">
      <dgm:prSet presAssocID="{602B0269-51A6-495F-861E-9D32381AC0D5}" presName="childText" presStyleLbl="conFgAcc1" presStyleIdx="3" presStyleCnt="4">
        <dgm:presLayoutVars>
          <dgm:bulletEnabled val="1"/>
        </dgm:presLayoutVars>
      </dgm:prSet>
      <dgm:spPr/>
    </dgm:pt>
  </dgm:ptLst>
  <dgm:cxnLst>
    <dgm:cxn modelId="{6C33C21A-DC96-4E36-8DBC-AA9AE5A2E45C}" type="presOf" srcId="{602B0269-51A6-495F-861E-9D32381AC0D5}" destId="{A3A79770-B4FB-4374-8DAD-71E817D0172D}" srcOrd="1" destOrd="0" presId="urn:microsoft.com/office/officeart/2005/8/layout/list1"/>
    <dgm:cxn modelId="{FCD2B01B-EE01-4CDE-92E0-C1749A9581E7}" type="presOf" srcId="{96B9B9F8-72C6-472B-B943-55935E5C84C6}" destId="{6FAAF790-AA6B-4DA0-A1E2-CD6E4C467AB8}" srcOrd="1" destOrd="0" presId="urn:microsoft.com/office/officeart/2005/8/layout/list1"/>
    <dgm:cxn modelId="{853BE527-0F0F-489B-BAC6-C443727827C0}" type="presOf" srcId="{E5B415B0-4BF5-4A0E-9709-383DB551DC8D}" destId="{1F245392-5C01-4A0F-939D-357A4BB3A2CC}" srcOrd="1" destOrd="0" presId="urn:microsoft.com/office/officeart/2005/8/layout/list1"/>
    <dgm:cxn modelId="{F7D42428-658C-4E45-A87C-4DC5FDA5A652}" type="presOf" srcId="{602B0269-51A6-495F-861E-9D32381AC0D5}" destId="{1309B271-ED6A-4AB5-B804-84B9DCB1FBC9}" srcOrd="0" destOrd="0" presId="urn:microsoft.com/office/officeart/2005/8/layout/list1"/>
    <dgm:cxn modelId="{F54C105B-ABF5-43D9-8645-03E324E4EDDB}" srcId="{2FC07140-BD6C-4C6B-8F1D-47465120A96A}" destId="{E5B415B0-4BF5-4A0E-9709-383DB551DC8D}" srcOrd="0" destOrd="0" parTransId="{10CDF846-86EB-4CA8-9D6B-F67200A42947}" sibTransId="{6831438F-1BA2-4238-B755-898C9547577F}"/>
    <dgm:cxn modelId="{05700569-3553-4DB6-9379-54AA82ABFE5E}" type="presOf" srcId="{96B9B9F8-72C6-472B-B943-55935E5C84C6}" destId="{7CB4E2F8-779A-48EB-9BF6-470CA8310FA2}" srcOrd="0" destOrd="0" presId="urn:microsoft.com/office/officeart/2005/8/layout/list1"/>
    <dgm:cxn modelId="{7B479B80-EF30-4660-A20E-2BC65690BD2B}" type="presOf" srcId="{2FC07140-BD6C-4C6B-8F1D-47465120A96A}" destId="{CB80C121-E58D-4B97-9337-11DCD001BFDF}" srcOrd="0" destOrd="0" presId="urn:microsoft.com/office/officeart/2005/8/layout/list1"/>
    <dgm:cxn modelId="{C1010F81-D5D3-48F0-BD55-E1017B0DA21E}" srcId="{2FC07140-BD6C-4C6B-8F1D-47465120A96A}" destId="{602B0269-51A6-495F-861E-9D32381AC0D5}" srcOrd="3" destOrd="0" parTransId="{48E12890-C961-48B2-B2D2-28A5EC663D9E}" sibTransId="{70FAD636-18AC-4885-9762-7171B67E9544}"/>
    <dgm:cxn modelId="{A3817A9A-1F11-400C-8D55-9D924F39AB07}" type="presOf" srcId="{E5B415B0-4BF5-4A0E-9709-383DB551DC8D}" destId="{11E0EF2A-58D6-4B9B-8628-263131E1C1BC}" srcOrd="0" destOrd="0" presId="urn:microsoft.com/office/officeart/2005/8/layout/list1"/>
    <dgm:cxn modelId="{2AB29CB3-A357-4A51-98E9-23018C9B9333}" type="presOf" srcId="{828A9BCE-5809-454B-8A59-F3DEBA284105}" destId="{D1ACC43A-FED7-4CC4-A4F2-B9D6BB673872}" srcOrd="0" destOrd="0" presId="urn:microsoft.com/office/officeart/2005/8/layout/list1"/>
    <dgm:cxn modelId="{0A8300DD-A98B-4DA0-926A-ACB3C093377B}" srcId="{2FC07140-BD6C-4C6B-8F1D-47465120A96A}" destId="{96B9B9F8-72C6-472B-B943-55935E5C84C6}" srcOrd="2" destOrd="0" parTransId="{9BBA86FE-2969-42B3-8CBD-48839C5CCB61}" sibTransId="{CEE77B07-EF4F-4DDE-86CA-F3CF9AC19592}"/>
    <dgm:cxn modelId="{70A735F2-F978-42C7-B0AB-7A63EEB2DF89}" type="presOf" srcId="{828A9BCE-5809-454B-8A59-F3DEBA284105}" destId="{C2BB597E-1386-48C6-8822-ACCCE0B5F0A1}" srcOrd="1" destOrd="0" presId="urn:microsoft.com/office/officeart/2005/8/layout/list1"/>
    <dgm:cxn modelId="{1E77F1FD-B970-4617-B9D9-DB697165D497}" srcId="{2FC07140-BD6C-4C6B-8F1D-47465120A96A}" destId="{828A9BCE-5809-454B-8A59-F3DEBA284105}" srcOrd="1" destOrd="0" parTransId="{D53F84F7-3FAF-4BD1-9193-1CE6430FE544}" sibTransId="{68017EF5-460E-4352-A638-C130A5EA2D57}"/>
    <dgm:cxn modelId="{E5EA71C2-A86D-4272-9DFD-E84CA523BAD2}" type="presParOf" srcId="{CB80C121-E58D-4B97-9337-11DCD001BFDF}" destId="{73C8BAF6-7AFC-4AF5-9BFA-10FF178F0BFB}" srcOrd="0" destOrd="0" presId="urn:microsoft.com/office/officeart/2005/8/layout/list1"/>
    <dgm:cxn modelId="{921CA45A-E42A-41B8-96CD-33FE461388B5}" type="presParOf" srcId="{73C8BAF6-7AFC-4AF5-9BFA-10FF178F0BFB}" destId="{11E0EF2A-58D6-4B9B-8628-263131E1C1BC}" srcOrd="0" destOrd="0" presId="urn:microsoft.com/office/officeart/2005/8/layout/list1"/>
    <dgm:cxn modelId="{75909D06-A71E-4761-A4E0-C3E11EBB3411}" type="presParOf" srcId="{73C8BAF6-7AFC-4AF5-9BFA-10FF178F0BFB}" destId="{1F245392-5C01-4A0F-939D-357A4BB3A2CC}" srcOrd="1" destOrd="0" presId="urn:microsoft.com/office/officeart/2005/8/layout/list1"/>
    <dgm:cxn modelId="{7BC15D97-41D7-4F5F-9575-51D91CADD97E}" type="presParOf" srcId="{CB80C121-E58D-4B97-9337-11DCD001BFDF}" destId="{8EA4D2D8-0B72-4235-B316-22C370E32CCB}" srcOrd="1" destOrd="0" presId="urn:microsoft.com/office/officeart/2005/8/layout/list1"/>
    <dgm:cxn modelId="{78A5475E-0DF9-41C3-B6E2-EB4B2A46F2AB}" type="presParOf" srcId="{CB80C121-E58D-4B97-9337-11DCD001BFDF}" destId="{5D2A81DD-AFD9-474B-8723-14124D7A5040}" srcOrd="2" destOrd="0" presId="urn:microsoft.com/office/officeart/2005/8/layout/list1"/>
    <dgm:cxn modelId="{4F6C1234-7EE6-40D7-B7F5-A5FE6FE3351E}" type="presParOf" srcId="{CB80C121-E58D-4B97-9337-11DCD001BFDF}" destId="{932C5D31-443F-4DA9-9CD7-507711DE54DB}" srcOrd="3" destOrd="0" presId="urn:microsoft.com/office/officeart/2005/8/layout/list1"/>
    <dgm:cxn modelId="{3B0CAFCD-A17C-4F77-B50E-601BBB9B13C1}" type="presParOf" srcId="{CB80C121-E58D-4B97-9337-11DCD001BFDF}" destId="{D2505842-82B0-4ECA-8B0E-5EB1ECCFDABE}" srcOrd="4" destOrd="0" presId="urn:microsoft.com/office/officeart/2005/8/layout/list1"/>
    <dgm:cxn modelId="{2E7E2E54-A1A0-4F51-8919-EF2652B4E7D4}" type="presParOf" srcId="{D2505842-82B0-4ECA-8B0E-5EB1ECCFDABE}" destId="{D1ACC43A-FED7-4CC4-A4F2-B9D6BB673872}" srcOrd="0" destOrd="0" presId="urn:microsoft.com/office/officeart/2005/8/layout/list1"/>
    <dgm:cxn modelId="{2CBA871E-1ABE-4EB9-8DA1-C9129A0D3C03}" type="presParOf" srcId="{D2505842-82B0-4ECA-8B0E-5EB1ECCFDABE}" destId="{C2BB597E-1386-48C6-8822-ACCCE0B5F0A1}" srcOrd="1" destOrd="0" presId="urn:microsoft.com/office/officeart/2005/8/layout/list1"/>
    <dgm:cxn modelId="{E142424D-BCB5-4E37-A1D3-665BC7EFBDEA}" type="presParOf" srcId="{CB80C121-E58D-4B97-9337-11DCD001BFDF}" destId="{F91F3A0B-EB1A-4750-80F4-9A7BEAA5FF28}" srcOrd="5" destOrd="0" presId="urn:microsoft.com/office/officeart/2005/8/layout/list1"/>
    <dgm:cxn modelId="{1162913A-1EC7-461D-B734-AC0A91966C48}" type="presParOf" srcId="{CB80C121-E58D-4B97-9337-11DCD001BFDF}" destId="{83D26AFA-50A0-4FCF-80F1-FB5C074300C6}" srcOrd="6" destOrd="0" presId="urn:microsoft.com/office/officeart/2005/8/layout/list1"/>
    <dgm:cxn modelId="{FA046972-21E0-42F4-8AEC-878AE24CA8B9}" type="presParOf" srcId="{CB80C121-E58D-4B97-9337-11DCD001BFDF}" destId="{9E53F83E-9F40-4CC3-84C1-CBA7B11B3F13}" srcOrd="7" destOrd="0" presId="urn:microsoft.com/office/officeart/2005/8/layout/list1"/>
    <dgm:cxn modelId="{96EE6916-A23D-4A23-96CD-965F9797C84E}" type="presParOf" srcId="{CB80C121-E58D-4B97-9337-11DCD001BFDF}" destId="{6F35C563-7DD6-47F4-A0D0-86FC74D42F84}" srcOrd="8" destOrd="0" presId="urn:microsoft.com/office/officeart/2005/8/layout/list1"/>
    <dgm:cxn modelId="{FF51A57D-50A0-4FF3-96C5-2B8A359CED1E}" type="presParOf" srcId="{6F35C563-7DD6-47F4-A0D0-86FC74D42F84}" destId="{7CB4E2F8-779A-48EB-9BF6-470CA8310FA2}" srcOrd="0" destOrd="0" presId="urn:microsoft.com/office/officeart/2005/8/layout/list1"/>
    <dgm:cxn modelId="{86ADE921-693E-47AA-93D7-94F1AF3F91FD}" type="presParOf" srcId="{6F35C563-7DD6-47F4-A0D0-86FC74D42F84}" destId="{6FAAF790-AA6B-4DA0-A1E2-CD6E4C467AB8}" srcOrd="1" destOrd="0" presId="urn:microsoft.com/office/officeart/2005/8/layout/list1"/>
    <dgm:cxn modelId="{BFC2181C-7C07-4DAF-B310-D2445495C080}" type="presParOf" srcId="{CB80C121-E58D-4B97-9337-11DCD001BFDF}" destId="{3D27DB33-45DE-497B-A035-6F8E451615C0}" srcOrd="9" destOrd="0" presId="urn:microsoft.com/office/officeart/2005/8/layout/list1"/>
    <dgm:cxn modelId="{96737142-E353-4A64-9064-3E228BE018DD}" type="presParOf" srcId="{CB80C121-E58D-4B97-9337-11DCD001BFDF}" destId="{27174F91-C9D6-447A-88F1-7E5206663327}" srcOrd="10" destOrd="0" presId="urn:microsoft.com/office/officeart/2005/8/layout/list1"/>
    <dgm:cxn modelId="{578B4EA4-38A2-4810-9A29-FE0D6FB778FE}" type="presParOf" srcId="{CB80C121-E58D-4B97-9337-11DCD001BFDF}" destId="{F0CF3D7E-ACEB-4093-A40C-8D04EDAF41D3}" srcOrd="11" destOrd="0" presId="urn:microsoft.com/office/officeart/2005/8/layout/list1"/>
    <dgm:cxn modelId="{79E73714-41B5-4D6D-86C4-5C23EFE09D2E}" type="presParOf" srcId="{CB80C121-E58D-4B97-9337-11DCD001BFDF}" destId="{36C7693F-094A-4E3F-B6A8-BDBE6C162911}" srcOrd="12" destOrd="0" presId="urn:microsoft.com/office/officeart/2005/8/layout/list1"/>
    <dgm:cxn modelId="{62A4B31A-FD93-4F4F-9F97-A0866FC0429A}" type="presParOf" srcId="{36C7693F-094A-4E3F-B6A8-BDBE6C162911}" destId="{1309B271-ED6A-4AB5-B804-84B9DCB1FBC9}" srcOrd="0" destOrd="0" presId="urn:microsoft.com/office/officeart/2005/8/layout/list1"/>
    <dgm:cxn modelId="{074E35C0-0168-4D58-B6E8-E9626B099EAA}" type="presParOf" srcId="{36C7693F-094A-4E3F-B6A8-BDBE6C162911}" destId="{A3A79770-B4FB-4374-8DAD-71E817D0172D}" srcOrd="1" destOrd="0" presId="urn:microsoft.com/office/officeart/2005/8/layout/list1"/>
    <dgm:cxn modelId="{DD6CCD90-18CC-410E-ADCB-02F08E6017A9}" type="presParOf" srcId="{CB80C121-E58D-4B97-9337-11DCD001BFDF}" destId="{EFA79C3F-01A7-403A-8DFA-6012987975B7}" srcOrd="13" destOrd="0" presId="urn:microsoft.com/office/officeart/2005/8/layout/list1"/>
    <dgm:cxn modelId="{A291E6C3-2317-41C6-B1CE-05AA6DADA669}" type="presParOf" srcId="{CB80C121-E58D-4B97-9337-11DCD001BFDF}" destId="{08E4A32B-74CE-43EF-8C49-7EE15B885D4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FCBA2-F8B2-4F48-BD40-87800E2E3C5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C23444-B05E-4084-AE98-5DF7C85809DD}">
      <dgm:prSet phldr="0" custT="1"/>
      <dgm:spPr/>
      <dgm:t>
        <a:bodyPr/>
        <a:lstStyle/>
        <a:p>
          <a:pPr>
            <a:lnSpc>
              <a:spcPct val="100000"/>
            </a:lnSpc>
          </a:pPr>
          <a:r>
            <a:rPr lang="en-US" sz="1600" b="1">
              <a:latin typeface="Calibri"/>
              <a:cs typeface="Calibri Light"/>
            </a:rPr>
            <a:t>IoT-Based Sensory Data Analysis</a:t>
          </a:r>
        </a:p>
      </dgm:t>
    </dgm:pt>
    <dgm:pt modelId="{489FA794-4298-41EF-9EC9-6CB9E20D596D}" type="parTrans" cxnId="{DBE9D39C-E94F-4964-A140-1E937ED6FF9D}">
      <dgm:prSet/>
      <dgm:spPr/>
      <dgm:t>
        <a:bodyPr/>
        <a:lstStyle/>
        <a:p>
          <a:endParaRPr lang="en-US" sz="1600"/>
        </a:p>
      </dgm:t>
    </dgm:pt>
    <dgm:pt modelId="{4431B057-3598-4338-B28B-51586BBD22DB}" type="sibTrans" cxnId="{DBE9D39C-E94F-4964-A140-1E937ED6FF9D}">
      <dgm:prSet/>
      <dgm:spPr/>
      <dgm:t>
        <a:bodyPr/>
        <a:lstStyle/>
        <a:p>
          <a:endParaRPr lang="en-US" sz="1600"/>
        </a:p>
      </dgm:t>
    </dgm:pt>
    <dgm:pt modelId="{C836FAC9-4CA0-4AB3-9E5A-74B4F6B1F30F}">
      <dgm:prSet phldr="0" custT="1"/>
      <dgm:spPr/>
      <dgm:t>
        <a:bodyPr/>
        <a:lstStyle/>
        <a:p>
          <a:pPr>
            <a:lnSpc>
              <a:spcPct val="100000"/>
            </a:lnSpc>
          </a:pPr>
          <a:r>
            <a:rPr lang="en-US" sz="1600" b="1">
              <a:latin typeface="Calibri"/>
              <a:cs typeface="Calibri Light"/>
            </a:rPr>
            <a:t>Expert Guidance Within the Platform</a:t>
          </a:r>
        </a:p>
      </dgm:t>
    </dgm:pt>
    <dgm:pt modelId="{D432415E-6310-44EA-B273-68702DD89D27}" type="parTrans" cxnId="{1C870891-8852-4CC4-A725-8EDACF2CB882}">
      <dgm:prSet/>
      <dgm:spPr/>
      <dgm:t>
        <a:bodyPr/>
        <a:lstStyle/>
        <a:p>
          <a:endParaRPr lang="en-US" sz="1600"/>
        </a:p>
      </dgm:t>
    </dgm:pt>
    <dgm:pt modelId="{A2673531-8324-4D3F-AA59-02FC2B68B5A6}" type="sibTrans" cxnId="{1C870891-8852-4CC4-A725-8EDACF2CB882}">
      <dgm:prSet/>
      <dgm:spPr/>
      <dgm:t>
        <a:bodyPr/>
        <a:lstStyle/>
        <a:p>
          <a:endParaRPr lang="en-US" sz="1600"/>
        </a:p>
      </dgm:t>
    </dgm:pt>
    <dgm:pt modelId="{0DA5A643-4D18-457C-94CC-1DCDDBE16946}">
      <dgm:prSet phldr="0" custT="1"/>
      <dgm:spPr/>
      <dgm:t>
        <a:bodyPr/>
        <a:lstStyle/>
        <a:p>
          <a:pPr>
            <a:lnSpc>
              <a:spcPct val="100000"/>
            </a:lnSpc>
          </a:pPr>
          <a:r>
            <a:rPr lang="en-US" sz="1600" b="1">
              <a:solidFill>
                <a:srgbClr val="000000"/>
              </a:solidFill>
              <a:latin typeface="Calibri"/>
              <a:cs typeface="Calibri"/>
            </a:rPr>
            <a:t>Data-Driven Decision-Making for Coaches and Dieticians</a:t>
          </a:r>
          <a:endParaRPr lang="en-US" sz="1600" b="1">
            <a:latin typeface="Calibri"/>
            <a:cs typeface="Calibri Light"/>
          </a:endParaRPr>
        </a:p>
      </dgm:t>
    </dgm:pt>
    <dgm:pt modelId="{F11324E0-A13D-4869-AB0D-3711C914E899}" type="parTrans" cxnId="{5CAE3F7D-4514-4F81-A4C4-14F99D099C7E}">
      <dgm:prSet/>
      <dgm:spPr/>
      <dgm:t>
        <a:bodyPr/>
        <a:lstStyle/>
        <a:p>
          <a:endParaRPr lang="en-US" sz="1600"/>
        </a:p>
      </dgm:t>
    </dgm:pt>
    <dgm:pt modelId="{57F5C34B-74DA-491E-B8DE-6A8FB070D29B}" type="sibTrans" cxnId="{5CAE3F7D-4514-4F81-A4C4-14F99D099C7E}">
      <dgm:prSet/>
      <dgm:spPr/>
      <dgm:t>
        <a:bodyPr/>
        <a:lstStyle/>
        <a:p>
          <a:endParaRPr lang="en-US" sz="1600"/>
        </a:p>
      </dgm:t>
    </dgm:pt>
    <dgm:pt modelId="{15414B45-8347-4E80-BF7A-2A4D32C2F8DB}">
      <dgm:prSet phldr="0" custT="1"/>
      <dgm:spPr/>
      <dgm:t>
        <a:bodyPr/>
        <a:lstStyle/>
        <a:p>
          <a:pPr>
            <a:lnSpc>
              <a:spcPct val="100000"/>
            </a:lnSpc>
          </a:pPr>
          <a:r>
            <a:rPr lang="en-US" sz="1600" b="1">
              <a:latin typeface="Calibri"/>
              <a:cs typeface="Calibri Light"/>
            </a:rPr>
            <a:t>Revolutionizing Training Efficiency</a:t>
          </a:r>
        </a:p>
      </dgm:t>
    </dgm:pt>
    <dgm:pt modelId="{62812ED2-9CA8-4768-AAF2-D7D98690B046}" type="parTrans" cxnId="{63BC32EA-2ED2-470D-BA82-05C784CA41F2}">
      <dgm:prSet/>
      <dgm:spPr/>
      <dgm:t>
        <a:bodyPr/>
        <a:lstStyle/>
        <a:p>
          <a:endParaRPr lang="en-US" sz="1600"/>
        </a:p>
      </dgm:t>
    </dgm:pt>
    <dgm:pt modelId="{AB6D2F5C-A045-4DFD-B4CA-678F7358BE95}" type="sibTrans" cxnId="{63BC32EA-2ED2-470D-BA82-05C784CA41F2}">
      <dgm:prSet/>
      <dgm:spPr/>
      <dgm:t>
        <a:bodyPr/>
        <a:lstStyle/>
        <a:p>
          <a:endParaRPr lang="en-US" sz="1600"/>
        </a:p>
      </dgm:t>
    </dgm:pt>
    <dgm:pt modelId="{456C1EA0-60E6-47DD-A9FE-E2099624F8A8}">
      <dgm:prSet phldr="0" custT="1"/>
      <dgm:spPr/>
      <dgm:t>
        <a:bodyPr/>
        <a:lstStyle/>
        <a:p>
          <a:pPr>
            <a:lnSpc>
              <a:spcPct val="100000"/>
            </a:lnSpc>
          </a:pPr>
          <a:r>
            <a:rPr lang="en-US" sz="1600" b="1">
              <a:latin typeface="Calibri"/>
              <a:cs typeface="Calibri Light"/>
            </a:rPr>
            <a:t>Peer-to-peer platform</a:t>
          </a:r>
        </a:p>
      </dgm:t>
    </dgm:pt>
    <dgm:pt modelId="{9E96EFE7-B9DE-4249-90C4-3FDFFA151FBA}" type="parTrans" cxnId="{C58C2DB6-BB93-4273-B73D-6D5F5C1C050A}">
      <dgm:prSet/>
      <dgm:spPr/>
      <dgm:t>
        <a:bodyPr/>
        <a:lstStyle/>
        <a:p>
          <a:endParaRPr lang="en-US"/>
        </a:p>
      </dgm:t>
    </dgm:pt>
    <dgm:pt modelId="{6F9194CB-1EA7-434A-A8B5-9F9A87C140D2}" type="sibTrans" cxnId="{C58C2DB6-BB93-4273-B73D-6D5F5C1C050A}">
      <dgm:prSet/>
      <dgm:spPr/>
      <dgm:t>
        <a:bodyPr/>
        <a:lstStyle/>
        <a:p>
          <a:endParaRPr lang="en-US"/>
        </a:p>
      </dgm:t>
    </dgm:pt>
    <dgm:pt modelId="{D2BBBCE3-1434-44BC-844B-4380FAE557E1}">
      <dgm:prSet phldr="0" custT="1"/>
      <dgm:spPr/>
      <dgm:t>
        <a:bodyPr/>
        <a:lstStyle/>
        <a:p>
          <a:pPr>
            <a:lnSpc>
              <a:spcPct val="100000"/>
            </a:lnSpc>
          </a:pPr>
          <a:r>
            <a:rPr lang="en-US" sz="1600" b="1">
              <a:latin typeface="Calibri"/>
              <a:cs typeface="Calibri Light"/>
            </a:rPr>
            <a:t>Affordable sports coaching</a:t>
          </a:r>
        </a:p>
      </dgm:t>
    </dgm:pt>
    <dgm:pt modelId="{664636CD-F9A6-4BF6-8C11-3ED0CDC6800B}" type="parTrans" cxnId="{472D149E-9F72-42EF-9AD8-354A87803291}">
      <dgm:prSet/>
      <dgm:spPr/>
      <dgm:t>
        <a:bodyPr/>
        <a:lstStyle/>
        <a:p>
          <a:endParaRPr lang="en-US"/>
        </a:p>
      </dgm:t>
    </dgm:pt>
    <dgm:pt modelId="{5871CED1-08DD-498D-A556-B5D0CAA53E02}" type="sibTrans" cxnId="{472D149E-9F72-42EF-9AD8-354A87803291}">
      <dgm:prSet/>
      <dgm:spPr/>
      <dgm:t>
        <a:bodyPr/>
        <a:lstStyle/>
        <a:p>
          <a:endParaRPr lang="en-US"/>
        </a:p>
      </dgm:t>
    </dgm:pt>
    <dgm:pt modelId="{32416497-721B-452B-9B76-1C6AA5D3E12B}" type="pres">
      <dgm:prSet presAssocID="{561FCBA2-F8B2-4F48-BD40-87800E2E3C5F}" presName="root" presStyleCnt="0">
        <dgm:presLayoutVars>
          <dgm:dir/>
          <dgm:resizeHandles val="exact"/>
        </dgm:presLayoutVars>
      </dgm:prSet>
      <dgm:spPr/>
    </dgm:pt>
    <dgm:pt modelId="{908D747E-23DB-4AC9-833C-A9F98B36B2DF}" type="pres">
      <dgm:prSet presAssocID="{456C1EA0-60E6-47DD-A9FE-E2099624F8A8}" presName="compNode" presStyleCnt="0"/>
      <dgm:spPr/>
    </dgm:pt>
    <dgm:pt modelId="{3388B803-502E-4602-9C0D-60038C84A031}" type="pres">
      <dgm:prSet presAssocID="{456C1EA0-60E6-47DD-A9FE-E2099624F8A8}" presName="iconRect" presStyleLbl="node1" presStyleIdx="0" presStyleCnt="6"/>
      <dgm:spPr>
        <a:blipFill>
          <a:blip xmlns:r="http://schemas.openxmlformats.org/officeDocument/2006/relationships" r:embed="rId1"/>
          <a:srcRect/>
          <a:stretch>
            <a:fillRect/>
          </a:stretch>
        </a:blipFill>
      </dgm:spPr>
    </dgm:pt>
    <dgm:pt modelId="{565BEB42-81A7-4BED-8696-2B0B1B986DD5}" type="pres">
      <dgm:prSet presAssocID="{456C1EA0-60E6-47DD-A9FE-E2099624F8A8}" presName="spaceRect" presStyleCnt="0"/>
      <dgm:spPr/>
    </dgm:pt>
    <dgm:pt modelId="{340553F2-4CF7-43F2-903A-4C0FDD370888}" type="pres">
      <dgm:prSet presAssocID="{456C1EA0-60E6-47DD-A9FE-E2099624F8A8}" presName="textRect" presStyleLbl="revTx" presStyleIdx="0" presStyleCnt="6">
        <dgm:presLayoutVars>
          <dgm:chMax val="1"/>
          <dgm:chPref val="1"/>
        </dgm:presLayoutVars>
      </dgm:prSet>
      <dgm:spPr/>
    </dgm:pt>
    <dgm:pt modelId="{D0A1FA44-486C-4C7E-8109-805A4C6D97D2}" type="pres">
      <dgm:prSet presAssocID="{6F9194CB-1EA7-434A-A8B5-9F9A87C140D2}" presName="sibTrans" presStyleCnt="0"/>
      <dgm:spPr/>
    </dgm:pt>
    <dgm:pt modelId="{82DDDCD1-97D8-4F49-8FB7-B34CE6FA7D26}" type="pres">
      <dgm:prSet presAssocID="{D2BBBCE3-1434-44BC-844B-4380FAE557E1}" presName="compNode" presStyleCnt="0"/>
      <dgm:spPr/>
    </dgm:pt>
    <dgm:pt modelId="{0466F4F0-4445-4F3F-8398-A0D130B27886}" type="pres">
      <dgm:prSet presAssocID="{D2BBBCE3-1434-44BC-844B-4380FAE557E1}" presName="iconRect" presStyleLbl="node1" presStyleIdx="1" presStyleCnt="6"/>
      <dgm:spPr>
        <a:blipFill>
          <a:blip xmlns:r="http://schemas.openxmlformats.org/officeDocument/2006/relationships" r:embed="rId2"/>
          <a:srcRect/>
          <a:stretch>
            <a:fillRect/>
          </a:stretch>
        </a:blipFill>
      </dgm:spPr>
    </dgm:pt>
    <dgm:pt modelId="{4E3485E3-EC07-4930-913D-FEE04436BEA9}" type="pres">
      <dgm:prSet presAssocID="{D2BBBCE3-1434-44BC-844B-4380FAE557E1}" presName="spaceRect" presStyleCnt="0"/>
      <dgm:spPr/>
    </dgm:pt>
    <dgm:pt modelId="{13B2B53B-22D2-4AF1-8EBC-F5692881370D}" type="pres">
      <dgm:prSet presAssocID="{D2BBBCE3-1434-44BC-844B-4380FAE557E1}" presName="textRect" presStyleLbl="revTx" presStyleIdx="1" presStyleCnt="6">
        <dgm:presLayoutVars>
          <dgm:chMax val="1"/>
          <dgm:chPref val="1"/>
        </dgm:presLayoutVars>
      </dgm:prSet>
      <dgm:spPr/>
    </dgm:pt>
    <dgm:pt modelId="{7B8BABC3-9E38-4E9E-9EC8-A3178213B1DB}" type="pres">
      <dgm:prSet presAssocID="{5871CED1-08DD-498D-A556-B5D0CAA53E02}" presName="sibTrans" presStyleCnt="0"/>
      <dgm:spPr/>
    </dgm:pt>
    <dgm:pt modelId="{5D29C546-6C3D-4DC8-A865-A77E291F72CD}" type="pres">
      <dgm:prSet presAssocID="{1DC23444-B05E-4084-AE98-5DF7C85809DD}" presName="compNode" presStyleCnt="0"/>
      <dgm:spPr/>
    </dgm:pt>
    <dgm:pt modelId="{B28E7CED-D420-4B61-8AA8-26BA89E1383A}" type="pres">
      <dgm:prSet presAssocID="{1DC23444-B05E-4084-AE98-5DF7C85809DD}" presName="iconRect" presStyleLbl="node1" presStyleIdx="2" presStyleCnt="6"/>
      <dgm:spPr>
        <a:blipFill>
          <a:blip xmlns:r="http://schemas.openxmlformats.org/officeDocument/2006/relationships" r:embed="rId3"/>
          <a:srcRect/>
          <a:stretch>
            <a:fillRect l="-33000" r="-33000"/>
          </a:stretch>
        </a:blipFill>
        <a:ln>
          <a:noFill/>
        </a:ln>
      </dgm:spPr>
    </dgm:pt>
    <dgm:pt modelId="{0112962A-A7F1-487A-B6DC-F67F3575C9EA}" type="pres">
      <dgm:prSet presAssocID="{1DC23444-B05E-4084-AE98-5DF7C85809DD}" presName="spaceRect" presStyleCnt="0"/>
      <dgm:spPr/>
    </dgm:pt>
    <dgm:pt modelId="{833338C7-7923-450E-B6D1-C3700A845ACA}" type="pres">
      <dgm:prSet presAssocID="{1DC23444-B05E-4084-AE98-5DF7C85809DD}" presName="textRect" presStyleLbl="revTx" presStyleIdx="2" presStyleCnt="6">
        <dgm:presLayoutVars>
          <dgm:chMax val="1"/>
          <dgm:chPref val="1"/>
        </dgm:presLayoutVars>
      </dgm:prSet>
      <dgm:spPr/>
    </dgm:pt>
    <dgm:pt modelId="{4D4AFBD0-10F0-4C97-B9F1-10287207D317}" type="pres">
      <dgm:prSet presAssocID="{4431B057-3598-4338-B28B-51586BBD22DB}" presName="sibTrans" presStyleCnt="0"/>
      <dgm:spPr/>
    </dgm:pt>
    <dgm:pt modelId="{0F51B8AF-CAF4-40B7-8A5E-DC4C800F5758}" type="pres">
      <dgm:prSet presAssocID="{C836FAC9-4CA0-4AB3-9E5A-74B4F6B1F30F}" presName="compNode" presStyleCnt="0"/>
      <dgm:spPr/>
    </dgm:pt>
    <dgm:pt modelId="{E2E2D96B-0037-4AAC-99E1-8E5BF17B20A5}" type="pres">
      <dgm:prSet presAssocID="{C836FAC9-4CA0-4AB3-9E5A-74B4F6B1F30F}"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eacher"/>
        </a:ext>
      </dgm:extLst>
    </dgm:pt>
    <dgm:pt modelId="{E291C7B6-9645-4490-B2F0-E5552C71508F}" type="pres">
      <dgm:prSet presAssocID="{C836FAC9-4CA0-4AB3-9E5A-74B4F6B1F30F}" presName="spaceRect" presStyleCnt="0"/>
      <dgm:spPr/>
    </dgm:pt>
    <dgm:pt modelId="{0B9D7ECB-4F30-4F1F-85F6-9436FE98F5C4}" type="pres">
      <dgm:prSet presAssocID="{C836FAC9-4CA0-4AB3-9E5A-74B4F6B1F30F}" presName="textRect" presStyleLbl="revTx" presStyleIdx="3" presStyleCnt="6">
        <dgm:presLayoutVars>
          <dgm:chMax val="1"/>
          <dgm:chPref val="1"/>
        </dgm:presLayoutVars>
      </dgm:prSet>
      <dgm:spPr/>
    </dgm:pt>
    <dgm:pt modelId="{6E911F80-616F-4220-97BB-1815279DBE0F}" type="pres">
      <dgm:prSet presAssocID="{A2673531-8324-4D3F-AA59-02FC2B68B5A6}" presName="sibTrans" presStyleCnt="0"/>
      <dgm:spPr/>
    </dgm:pt>
    <dgm:pt modelId="{7478B6D4-578F-4ABA-9BF7-364B6A154F4E}" type="pres">
      <dgm:prSet presAssocID="{0DA5A643-4D18-457C-94CC-1DCDDBE16946}" presName="compNode" presStyleCnt="0"/>
      <dgm:spPr/>
    </dgm:pt>
    <dgm:pt modelId="{EB7D313C-2D0A-40DF-BE68-0F0D28B9620E}" type="pres">
      <dgm:prSet presAssocID="{0DA5A643-4D18-457C-94CC-1DCDDBE16946}" presName="iconRect" presStyleLbl="node1" presStyleIdx="4"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laybook"/>
        </a:ext>
      </dgm:extLst>
    </dgm:pt>
    <dgm:pt modelId="{4527B6EC-FEFD-4E69-BBC6-BDE25905F228}" type="pres">
      <dgm:prSet presAssocID="{0DA5A643-4D18-457C-94CC-1DCDDBE16946}" presName="spaceRect" presStyleCnt="0"/>
      <dgm:spPr/>
    </dgm:pt>
    <dgm:pt modelId="{7FB2F722-E79E-4D7C-8F61-1E5B8FE9A00B}" type="pres">
      <dgm:prSet presAssocID="{0DA5A643-4D18-457C-94CC-1DCDDBE16946}" presName="textRect" presStyleLbl="revTx" presStyleIdx="4" presStyleCnt="6">
        <dgm:presLayoutVars>
          <dgm:chMax val="1"/>
          <dgm:chPref val="1"/>
        </dgm:presLayoutVars>
      </dgm:prSet>
      <dgm:spPr/>
    </dgm:pt>
    <dgm:pt modelId="{8D0B82B7-AF46-400E-9DF2-25333E9F082C}" type="pres">
      <dgm:prSet presAssocID="{57F5C34B-74DA-491E-B8DE-6A8FB070D29B}" presName="sibTrans" presStyleCnt="0"/>
      <dgm:spPr/>
    </dgm:pt>
    <dgm:pt modelId="{173B71CF-0DF2-427B-AEF3-3FD3A5021891}" type="pres">
      <dgm:prSet presAssocID="{15414B45-8347-4E80-BF7A-2A4D32C2F8DB}" presName="compNode" presStyleCnt="0"/>
      <dgm:spPr/>
    </dgm:pt>
    <dgm:pt modelId="{2A05AA90-05EA-44D3-B5A3-0FAA2F5393C8}" type="pres">
      <dgm:prSet presAssocID="{15414B45-8347-4E80-BF7A-2A4D32C2F8DB}" presName="iconRect" presStyleLbl="node1" presStyleIdx="5"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ead with Gears"/>
        </a:ext>
      </dgm:extLst>
    </dgm:pt>
    <dgm:pt modelId="{146F4233-7EF1-4F38-901B-9188198E1D7A}" type="pres">
      <dgm:prSet presAssocID="{15414B45-8347-4E80-BF7A-2A4D32C2F8DB}" presName="spaceRect" presStyleCnt="0"/>
      <dgm:spPr/>
    </dgm:pt>
    <dgm:pt modelId="{178D2015-2DC1-4009-BDDA-C33FC2214CDD}" type="pres">
      <dgm:prSet presAssocID="{15414B45-8347-4E80-BF7A-2A4D32C2F8DB}" presName="textRect" presStyleLbl="revTx" presStyleIdx="5" presStyleCnt="6">
        <dgm:presLayoutVars>
          <dgm:chMax val="1"/>
          <dgm:chPref val="1"/>
        </dgm:presLayoutVars>
      </dgm:prSet>
      <dgm:spPr/>
    </dgm:pt>
  </dgm:ptLst>
  <dgm:cxnLst>
    <dgm:cxn modelId="{F4617712-2039-46AB-9DEA-CED6D24197A5}" type="presOf" srcId="{1DC23444-B05E-4084-AE98-5DF7C85809DD}" destId="{833338C7-7923-450E-B6D1-C3700A845ACA}" srcOrd="0" destOrd="0" presId="urn:microsoft.com/office/officeart/2018/2/layout/IconLabelList"/>
    <dgm:cxn modelId="{62E2C412-6184-44F7-92AB-C89BE9A6B756}" type="presOf" srcId="{C836FAC9-4CA0-4AB3-9E5A-74B4F6B1F30F}" destId="{0B9D7ECB-4F30-4F1F-85F6-9436FE98F5C4}" srcOrd="0" destOrd="0" presId="urn:microsoft.com/office/officeart/2018/2/layout/IconLabelList"/>
    <dgm:cxn modelId="{2077FD31-C566-487F-97B5-F59A5BC906E4}" type="presOf" srcId="{D2BBBCE3-1434-44BC-844B-4380FAE557E1}" destId="{13B2B53B-22D2-4AF1-8EBC-F5692881370D}" srcOrd="0" destOrd="0" presId="urn:microsoft.com/office/officeart/2018/2/layout/IconLabelList"/>
    <dgm:cxn modelId="{23479D4A-ABAB-41DC-BF26-87FD427B34B4}" type="presOf" srcId="{0DA5A643-4D18-457C-94CC-1DCDDBE16946}" destId="{7FB2F722-E79E-4D7C-8F61-1E5B8FE9A00B}" srcOrd="0" destOrd="0" presId="urn:microsoft.com/office/officeart/2018/2/layout/IconLabelList"/>
    <dgm:cxn modelId="{5CAE3F7D-4514-4F81-A4C4-14F99D099C7E}" srcId="{561FCBA2-F8B2-4F48-BD40-87800E2E3C5F}" destId="{0DA5A643-4D18-457C-94CC-1DCDDBE16946}" srcOrd="4" destOrd="0" parTransId="{F11324E0-A13D-4869-AB0D-3711C914E899}" sibTransId="{57F5C34B-74DA-491E-B8DE-6A8FB070D29B}"/>
    <dgm:cxn modelId="{C5901F8A-3F81-4DAF-955E-E77BA322129B}" type="presOf" srcId="{456C1EA0-60E6-47DD-A9FE-E2099624F8A8}" destId="{340553F2-4CF7-43F2-903A-4C0FDD370888}" srcOrd="0" destOrd="0" presId="urn:microsoft.com/office/officeart/2018/2/layout/IconLabelList"/>
    <dgm:cxn modelId="{1C870891-8852-4CC4-A725-8EDACF2CB882}" srcId="{561FCBA2-F8B2-4F48-BD40-87800E2E3C5F}" destId="{C836FAC9-4CA0-4AB3-9E5A-74B4F6B1F30F}" srcOrd="3" destOrd="0" parTransId="{D432415E-6310-44EA-B273-68702DD89D27}" sibTransId="{A2673531-8324-4D3F-AA59-02FC2B68B5A6}"/>
    <dgm:cxn modelId="{DBE9D39C-E94F-4964-A140-1E937ED6FF9D}" srcId="{561FCBA2-F8B2-4F48-BD40-87800E2E3C5F}" destId="{1DC23444-B05E-4084-AE98-5DF7C85809DD}" srcOrd="2" destOrd="0" parTransId="{489FA794-4298-41EF-9EC9-6CB9E20D596D}" sibTransId="{4431B057-3598-4338-B28B-51586BBD22DB}"/>
    <dgm:cxn modelId="{472D149E-9F72-42EF-9AD8-354A87803291}" srcId="{561FCBA2-F8B2-4F48-BD40-87800E2E3C5F}" destId="{D2BBBCE3-1434-44BC-844B-4380FAE557E1}" srcOrd="1" destOrd="0" parTransId="{664636CD-F9A6-4BF6-8C11-3ED0CDC6800B}" sibTransId="{5871CED1-08DD-498D-A556-B5D0CAA53E02}"/>
    <dgm:cxn modelId="{C58C2DB6-BB93-4273-B73D-6D5F5C1C050A}" srcId="{561FCBA2-F8B2-4F48-BD40-87800E2E3C5F}" destId="{456C1EA0-60E6-47DD-A9FE-E2099624F8A8}" srcOrd="0" destOrd="0" parTransId="{9E96EFE7-B9DE-4249-90C4-3FDFFA151FBA}" sibTransId="{6F9194CB-1EA7-434A-A8B5-9F9A87C140D2}"/>
    <dgm:cxn modelId="{3D12C2B7-0DB3-4821-8E62-F2606E00E577}" type="presOf" srcId="{561FCBA2-F8B2-4F48-BD40-87800E2E3C5F}" destId="{32416497-721B-452B-9B76-1C6AA5D3E12B}" srcOrd="0" destOrd="0" presId="urn:microsoft.com/office/officeart/2018/2/layout/IconLabelList"/>
    <dgm:cxn modelId="{65333BE1-037A-4CAC-AA60-DAC91DA789A5}" type="presOf" srcId="{15414B45-8347-4E80-BF7A-2A4D32C2F8DB}" destId="{178D2015-2DC1-4009-BDDA-C33FC2214CDD}" srcOrd="0" destOrd="0" presId="urn:microsoft.com/office/officeart/2018/2/layout/IconLabelList"/>
    <dgm:cxn modelId="{63BC32EA-2ED2-470D-BA82-05C784CA41F2}" srcId="{561FCBA2-F8B2-4F48-BD40-87800E2E3C5F}" destId="{15414B45-8347-4E80-BF7A-2A4D32C2F8DB}" srcOrd="5" destOrd="0" parTransId="{62812ED2-9CA8-4768-AAF2-D7D98690B046}" sibTransId="{AB6D2F5C-A045-4DFD-B4CA-678F7358BE95}"/>
    <dgm:cxn modelId="{C3A5598D-8FB3-4DE3-9546-B1958511520D}" type="presParOf" srcId="{32416497-721B-452B-9B76-1C6AA5D3E12B}" destId="{908D747E-23DB-4AC9-833C-A9F98B36B2DF}" srcOrd="0" destOrd="0" presId="urn:microsoft.com/office/officeart/2018/2/layout/IconLabelList"/>
    <dgm:cxn modelId="{8842FADD-7AB4-43DB-ADA2-CBD60C8D3088}" type="presParOf" srcId="{908D747E-23DB-4AC9-833C-A9F98B36B2DF}" destId="{3388B803-502E-4602-9C0D-60038C84A031}" srcOrd="0" destOrd="0" presId="urn:microsoft.com/office/officeart/2018/2/layout/IconLabelList"/>
    <dgm:cxn modelId="{8B4C2DDB-58CB-4131-B9EB-59D3BDA5C5BD}" type="presParOf" srcId="{908D747E-23DB-4AC9-833C-A9F98B36B2DF}" destId="{565BEB42-81A7-4BED-8696-2B0B1B986DD5}" srcOrd="1" destOrd="0" presId="urn:microsoft.com/office/officeart/2018/2/layout/IconLabelList"/>
    <dgm:cxn modelId="{8642E708-12BE-4867-A497-E6E6D27627A6}" type="presParOf" srcId="{908D747E-23DB-4AC9-833C-A9F98B36B2DF}" destId="{340553F2-4CF7-43F2-903A-4C0FDD370888}" srcOrd="2" destOrd="0" presId="urn:microsoft.com/office/officeart/2018/2/layout/IconLabelList"/>
    <dgm:cxn modelId="{4BA5FDC9-7C82-4E73-BAE7-B70CB4891C54}" type="presParOf" srcId="{32416497-721B-452B-9B76-1C6AA5D3E12B}" destId="{D0A1FA44-486C-4C7E-8109-805A4C6D97D2}" srcOrd="1" destOrd="0" presId="urn:microsoft.com/office/officeart/2018/2/layout/IconLabelList"/>
    <dgm:cxn modelId="{8961E16F-7114-4F7F-BDF7-7BDD94C0D713}" type="presParOf" srcId="{32416497-721B-452B-9B76-1C6AA5D3E12B}" destId="{82DDDCD1-97D8-4F49-8FB7-B34CE6FA7D26}" srcOrd="2" destOrd="0" presId="urn:microsoft.com/office/officeart/2018/2/layout/IconLabelList"/>
    <dgm:cxn modelId="{F0A19F4B-3CEF-4EE1-BC16-4FAFE787FF24}" type="presParOf" srcId="{82DDDCD1-97D8-4F49-8FB7-B34CE6FA7D26}" destId="{0466F4F0-4445-4F3F-8398-A0D130B27886}" srcOrd="0" destOrd="0" presId="urn:microsoft.com/office/officeart/2018/2/layout/IconLabelList"/>
    <dgm:cxn modelId="{9FA91D93-8C91-41B5-86A6-142E7B74233C}" type="presParOf" srcId="{82DDDCD1-97D8-4F49-8FB7-B34CE6FA7D26}" destId="{4E3485E3-EC07-4930-913D-FEE04436BEA9}" srcOrd="1" destOrd="0" presId="urn:microsoft.com/office/officeart/2018/2/layout/IconLabelList"/>
    <dgm:cxn modelId="{9ED23AE3-D6CF-4AF8-9C1A-81F7DB05D641}" type="presParOf" srcId="{82DDDCD1-97D8-4F49-8FB7-B34CE6FA7D26}" destId="{13B2B53B-22D2-4AF1-8EBC-F5692881370D}" srcOrd="2" destOrd="0" presId="urn:microsoft.com/office/officeart/2018/2/layout/IconLabelList"/>
    <dgm:cxn modelId="{717FC00D-E79F-4BE8-ADF3-7721A81BF7EA}" type="presParOf" srcId="{32416497-721B-452B-9B76-1C6AA5D3E12B}" destId="{7B8BABC3-9E38-4E9E-9EC8-A3178213B1DB}" srcOrd="3" destOrd="0" presId="urn:microsoft.com/office/officeart/2018/2/layout/IconLabelList"/>
    <dgm:cxn modelId="{C331F55C-E93C-4456-ABB7-FBF2F22645B8}" type="presParOf" srcId="{32416497-721B-452B-9B76-1C6AA5D3E12B}" destId="{5D29C546-6C3D-4DC8-A865-A77E291F72CD}" srcOrd="4" destOrd="0" presId="urn:microsoft.com/office/officeart/2018/2/layout/IconLabelList"/>
    <dgm:cxn modelId="{65A31A34-DFEB-4A76-AA9E-EF8820722D97}" type="presParOf" srcId="{5D29C546-6C3D-4DC8-A865-A77E291F72CD}" destId="{B28E7CED-D420-4B61-8AA8-26BA89E1383A}" srcOrd="0" destOrd="0" presId="urn:microsoft.com/office/officeart/2018/2/layout/IconLabelList"/>
    <dgm:cxn modelId="{02C76A44-C65E-432F-B81B-B9CA39175DFD}" type="presParOf" srcId="{5D29C546-6C3D-4DC8-A865-A77E291F72CD}" destId="{0112962A-A7F1-487A-B6DC-F67F3575C9EA}" srcOrd="1" destOrd="0" presId="urn:microsoft.com/office/officeart/2018/2/layout/IconLabelList"/>
    <dgm:cxn modelId="{CF5896BE-D79A-4771-8E6D-FEE2B5CF5780}" type="presParOf" srcId="{5D29C546-6C3D-4DC8-A865-A77E291F72CD}" destId="{833338C7-7923-450E-B6D1-C3700A845ACA}" srcOrd="2" destOrd="0" presId="urn:microsoft.com/office/officeart/2018/2/layout/IconLabelList"/>
    <dgm:cxn modelId="{930BC2CF-58B3-449B-9E3F-EA6FC1F05466}" type="presParOf" srcId="{32416497-721B-452B-9B76-1C6AA5D3E12B}" destId="{4D4AFBD0-10F0-4C97-B9F1-10287207D317}" srcOrd="5" destOrd="0" presId="urn:microsoft.com/office/officeart/2018/2/layout/IconLabelList"/>
    <dgm:cxn modelId="{DFC70D5C-0B44-476D-9D96-3B0743EA8457}" type="presParOf" srcId="{32416497-721B-452B-9B76-1C6AA5D3E12B}" destId="{0F51B8AF-CAF4-40B7-8A5E-DC4C800F5758}" srcOrd="6" destOrd="0" presId="urn:microsoft.com/office/officeart/2018/2/layout/IconLabelList"/>
    <dgm:cxn modelId="{08094D35-54F0-4F29-8E18-7840811E16F5}" type="presParOf" srcId="{0F51B8AF-CAF4-40B7-8A5E-DC4C800F5758}" destId="{E2E2D96B-0037-4AAC-99E1-8E5BF17B20A5}" srcOrd="0" destOrd="0" presId="urn:microsoft.com/office/officeart/2018/2/layout/IconLabelList"/>
    <dgm:cxn modelId="{E0E7D758-21DA-45F6-8D7C-8CAB7EC50D61}" type="presParOf" srcId="{0F51B8AF-CAF4-40B7-8A5E-DC4C800F5758}" destId="{E291C7B6-9645-4490-B2F0-E5552C71508F}" srcOrd="1" destOrd="0" presId="urn:microsoft.com/office/officeart/2018/2/layout/IconLabelList"/>
    <dgm:cxn modelId="{0B47561A-682C-4DEF-9D1B-E69545E9D4C9}" type="presParOf" srcId="{0F51B8AF-CAF4-40B7-8A5E-DC4C800F5758}" destId="{0B9D7ECB-4F30-4F1F-85F6-9436FE98F5C4}" srcOrd="2" destOrd="0" presId="urn:microsoft.com/office/officeart/2018/2/layout/IconLabelList"/>
    <dgm:cxn modelId="{EB4006A1-90FD-4227-B096-DA50AD5B056E}" type="presParOf" srcId="{32416497-721B-452B-9B76-1C6AA5D3E12B}" destId="{6E911F80-616F-4220-97BB-1815279DBE0F}" srcOrd="7" destOrd="0" presId="urn:microsoft.com/office/officeart/2018/2/layout/IconLabelList"/>
    <dgm:cxn modelId="{78F1C51D-407D-473E-813D-BE654925C0C1}" type="presParOf" srcId="{32416497-721B-452B-9B76-1C6AA5D3E12B}" destId="{7478B6D4-578F-4ABA-9BF7-364B6A154F4E}" srcOrd="8" destOrd="0" presId="urn:microsoft.com/office/officeart/2018/2/layout/IconLabelList"/>
    <dgm:cxn modelId="{9C39C6ED-8516-40C9-A0DC-ABB9A96B71C3}" type="presParOf" srcId="{7478B6D4-578F-4ABA-9BF7-364B6A154F4E}" destId="{EB7D313C-2D0A-40DF-BE68-0F0D28B9620E}" srcOrd="0" destOrd="0" presId="urn:microsoft.com/office/officeart/2018/2/layout/IconLabelList"/>
    <dgm:cxn modelId="{4D79FECD-EA23-44F1-84F5-08F49BE7FF78}" type="presParOf" srcId="{7478B6D4-578F-4ABA-9BF7-364B6A154F4E}" destId="{4527B6EC-FEFD-4E69-BBC6-BDE25905F228}" srcOrd="1" destOrd="0" presId="urn:microsoft.com/office/officeart/2018/2/layout/IconLabelList"/>
    <dgm:cxn modelId="{CD9B6A11-FC3E-4293-940B-366504371D57}" type="presParOf" srcId="{7478B6D4-578F-4ABA-9BF7-364B6A154F4E}" destId="{7FB2F722-E79E-4D7C-8F61-1E5B8FE9A00B}" srcOrd="2" destOrd="0" presId="urn:microsoft.com/office/officeart/2018/2/layout/IconLabelList"/>
    <dgm:cxn modelId="{07BC639E-36C4-4E89-9360-F5BB22DB3CE5}" type="presParOf" srcId="{32416497-721B-452B-9B76-1C6AA5D3E12B}" destId="{8D0B82B7-AF46-400E-9DF2-25333E9F082C}" srcOrd="9" destOrd="0" presId="urn:microsoft.com/office/officeart/2018/2/layout/IconLabelList"/>
    <dgm:cxn modelId="{981F4D1E-05A2-4883-8CE0-E5A050F64CA3}" type="presParOf" srcId="{32416497-721B-452B-9B76-1C6AA5D3E12B}" destId="{173B71CF-0DF2-427B-AEF3-3FD3A5021891}" srcOrd="10" destOrd="0" presId="urn:microsoft.com/office/officeart/2018/2/layout/IconLabelList"/>
    <dgm:cxn modelId="{B72982A0-695C-4608-BE98-79D767C44D33}" type="presParOf" srcId="{173B71CF-0DF2-427B-AEF3-3FD3A5021891}" destId="{2A05AA90-05EA-44D3-B5A3-0FAA2F5393C8}" srcOrd="0" destOrd="0" presId="urn:microsoft.com/office/officeart/2018/2/layout/IconLabelList"/>
    <dgm:cxn modelId="{3F8E29FA-37B8-4B5C-8DF0-567768D63DED}" type="presParOf" srcId="{173B71CF-0DF2-427B-AEF3-3FD3A5021891}" destId="{146F4233-7EF1-4F38-901B-9188198E1D7A}" srcOrd="1" destOrd="0" presId="urn:microsoft.com/office/officeart/2018/2/layout/IconLabelList"/>
    <dgm:cxn modelId="{0B5D1AF9-66EF-4A23-9B74-383284B8BB19}" type="presParOf" srcId="{173B71CF-0DF2-427B-AEF3-3FD3A5021891}" destId="{178D2015-2DC1-4009-BDDA-C33FC2214CD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8AA05-0AD5-422A-B503-411B0C14F200}" type="doc">
      <dgm:prSet loTypeId="urn:microsoft.com/office/officeart/2005/8/layout/hierarchy3" loCatId="hierarchy" qsTypeId="urn:microsoft.com/office/officeart/2005/8/quickstyle/simple4" qsCatId="simple" csTypeId="urn:microsoft.com/office/officeart/2005/8/colors/colorful5" csCatId="colorful" phldr="1"/>
      <dgm:spPr/>
      <dgm:t>
        <a:bodyPr/>
        <a:lstStyle/>
        <a:p>
          <a:endParaRPr lang="en-US"/>
        </a:p>
      </dgm:t>
    </dgm:pt>
    <dgm:pt modelId="{DCA361AD-7F0B-4CFE-A4FA-012C6E24D7C2}">
      <dgm:prSet phldrT="[Text]"/>
      <dgm:spPr/>
      <dgm:t>
        <a:bodyPr/>
        <a:lstStyle/>
        <a:p>
          <a:pPr>
            <a:defRPr b="1"/>
          </a:pPr>
          <a:r>
            <a:rPr lang="en-US" b="1">
              <a:latin typeface="Calibri"/>
            </a:rPr>
            <a:t>Player</a:t>
          </a:r>
        </a:p>
      </dgm:t>
    </dgm:pt>
    <dgm:pt modelId="{3A650EE8-ABE8-4E47-A788-9259F598CD3A}" type="parTrans" cxnId="{007E3233-B59D-4D87-88D6-3EA496D2E790}">
      <dgm:prSet/>
      <dgm:spPr/>
      <dgm:t>
        <a:bodyPr/>
        <a:lstStyle/>
        <a:p>
          <a:endParaRPr lang="en-US"/>
        </a:p>
      </dgm:t>
    </dgm:pt>
    <dgm:pt modelId="{49BCDC75-3EC6-4D9D-A724-17DCC311B000}" type="sibTrans" cxnId="{007E3233-B59D-4D87-88D6-3EA496D2E790}">
      <dgm:prSet/>
      <dgm:spPr/>
      <dgm:t>
        <a:bodyPr/>
        <a:lstStyle/>
        <a:p>
          <a:endParaRPr lang="en-US"/>
        </a:p>
      </dgm:t>
    </dgm:pt>
    <dgm:pt modelId="{F5345DFD-FF1B-4286-900E-E3483323F3C1}">
      <dgm:prSet phldrT="[Text]" phldr="0"/>
      <dgm:spPr/>
      <dgm:t>
        <a:bodyPr/>
        <a:lstStyle/>
        <a:p>
          <a:r>
            <a:rPr lang="en-US" b="0"/>
            <a:t>Coaching Revolutionized</a:t>
          </a:r>
        </a:p>
      </dgm:t>
    </dgm:pt>
    <dgm:pt modelId="{7942EF5C-92B1-47EC-B556-CDC53E804779}" type="parTrans" cxnId="{38647EBA-30B6-4C81-98D0-DC83FA10C7A1}">
      <dgm:prSet/>
      <dgm:spPr/>
      <dgm:t>
        <a:bodyPr/>
        <a:lstStyle/>
        <a:p>
          <a:endParaRPr lang="en-US"/>
        </a:p>
      </dgm:t>
    </dgm:pt>
    <dgm:pt modelId="{400A217F-685C-481C-BBC5-96FB925A8164}" type="sibTrans" cxnId="{38647EBA-30B6-4C81-98D0-DC83FA10C7A1}">
      <dgm:prSet/>
      <dgm:spPr/>
      <dgm:t>
        <a:bodyPr/>
        <a:lstStyle/>
        <a:p>
          <a:endParaRPr lang="en-US"/>
        </a:p>
      </dgm:t>
    </dgm:pt>
    <dgm:pt modelId="{71AF55D7-A1F5-40D9-9884-213A28401736}">
      <dgm:prSet phldrT="[Text]" phldr="0"/>
      <dgm:spPr/>
      <dgm:t>
        <a:bodyPr/>
        <a:lstStyle/>
        <a:p>
          <a:pPr rtl="0"/>
          <a:r>
            <a:rPr lang="en-US" b="0">
              <a:latin typeface="Calibri"/>
            </a:rPr>
            <a:t>Expanding reach</a:t>
          </a:r>
          <a:endParaRPr lang="en-US" b="0"/>
        </a:p>
      </dgm:t>
    </dgm:pt>
    <dgm:pt modelId="{5E6293B5-65DC-4923-99F2-32EA0C8829FC}" type="parTrans" cxnId="{82DD4E97-2CCD-45E0-B7BE-1010A780203E}">
      <dgm:prSet/>
      <dgm:spPr/>
      <dgm:t>
        <a:bodyPr/>
        <a:lstStyle/>
        <a:p>
          <a:endParaRPr lang="en-US"/>
        </a:p>
      </dgm:t>
    </dgm:pt>
    <dgm:pt modelId="{60C62201-CF5E-4AE8-A0CD-D7E98C6E1816}" type="sibTrans" cxnId="{82DD4E97-2CCD-45E0-B7BE-1010A780203E}">
      <dgm:prSet/>
      <dgm:spPr/>
      <dgm:t>
        <a:bodyPr/>
        <a:lstStyle/>
        <a:p>
          <a:endParaRPr lang="en-US"/>
        </a:p>
      </dgm:t>
    </dgm:pt>
    <dgm:pt modelId="{3971F873-D0CA-4C42-A0E1-C4433E3F981B}">
      <dgm:prSet phldrT="[Text]"/>
      <dgm:spPr/>
      <dgm:t>
        <a:bodyPr/>
        <a:lstStyle/>
        <a:p>
          <a:pPr>
            <a:defRPr b="1"/>
          </a:pPr>
          <a:r>
            <a:rPr lang="en-US" b="1">
              <a:latin typeface="Calibri"/>
            </a:rPr>
            <a:t>Employee</a:t>
          </a:r>
          <a:endParaRPr lang="en-US" b="1"/>
        </a:p>
      </dgm:t>
    </dgm:pt>
    <dgm:pt modelId="{9CECA11B-CA43-4C86-8939-8F42A6F1C21C}" type="parTrans" cxnId="{606FF217-7FB7-48FB-9C99-C1CE7EA9426C}">
      <dgm:prSet/>
      <dgm:spPr/>
      <dgm:t>
        <a:bodyPr/>
        <a:lstStyle/>
        <a:p>
          <a:endParaRPr lang="en-US"/>
        </a:p>
      </dgm:t>
    </dgm:pt>
    <dgm:pt modelId="{0ACBC488-FCB3-431A-93A6-2351BC570227}" type="sibTrans" cxnId="{606FF217-7FB7-48FB-9C99-C1CE7EA9426C}">
      <dgm:prSet/>
      <dgm:spPr/>
      <dgm:t>
        <a:bodyPr/>
        <a:lstStyle/>
        <a:p>
          <a:endParaRPr lang="en-US"/>
        </a:p>
      </dgm:t>
    </dgm:pt>
    <dgm:pt modelId="{71D08E09-DF52-4AFF-9DDD-0177C6D6D796}">
      <dgm:prSet phldrT="[Text]" phldr="0"/>
      <dgm:spPr/>
      <dgm:t>
        <a:bodyPr/>
        <a:lstStyle/>
        <a:p>
          <a:r>
            <a:rPr lang="en-US" b="0"/>
            <a:t>Architects of Innovation</a:t>
          </a:r>
        </a:p>
      </dgm:t>
    </dgm:pt>
    <dgm:pt modelId="{603DB6DA-D650-4F80-A7E2-57AA23E72A5C}" type="parTrans" cxnId="{8F0BB34B-DECA-4F6C-AC2D-A7EFB7DDDEE5}">
      <dgm:prSet/>
      <dgm:spPr/>
      <dgm:t>
        <a:bodyPr/>
        <a:lstStyle/>
        <a:p>
          <a:endParaRPr lang="en-US"/>
        </a:p>
      </dgm:t>
    </dgm:pt>
    <dgm:pt modelId="{21BA1490-2910-40D5-A134-DBB063BD698A}" type="sibTrans" cxnId="{8F0BB34B-DECA-4F6C-AC2D-A7EFB7DDDEE5}">
      <dgm:prSet/>
      <dgm:spPr/>
      <dgm:t>
        <a:bodyPr/>
        <a:lstStyle/>
        <a:p>
          <a:endParaRPr lang="en-US"/>
        </a:p>
      </dgm:t>
    </dgm:pt>
    <dgm:pt modelId="{C476CBC5-D3AB-4F40-981C-2ADC2BF5B299}">
      <dgm:prSet phldrT="[Text]" phldr="0"/>
      <dgm:spPr/>
      <dgm:t>
        <a:bodyPr/>
        <a:lstStyle/>
        <a:p>
          <a:r>
            <a:rPr lang="en-US" b="0">
              <a:latin typeface="Calibri"/>
            </a:rPr>
            <a:t>ESOPs</a:t>
          </a:r>
          <a:endParaRPr lang="en-US" b="0"/>
        </a:p>
      </dgm:t>
    </dgm:pt>
    <dgm:pt modelId="{750AD817-3BD9-418B-9CE3-0BFCC21D2ED4}" type="parTrans" cxnId="{3127740C-10A9-4ABD-A8B9-11E0533E064E}">
      <dgm:prSet/>
      <dgm:spPr/>
      <dgm:t>
        <a:bodyPr/>
        <a:lstStyle/>
        <a:p>
          <a:endParaRPr lang="en-US"/>
        </a:p>
      </dgm:t>
    </dgm:pt>
    <dgm:pt modelId="{A599A688-7516-497B-A681-7FFD90BB91DB}" type="sibTrans" cxnId="{3127740C-10A9-4ABD-A8B9-11E0533E064E}">
      <dgm:prSet/>
      <dgm:spPr/>
      <dgm:t>
        <a:bodyPr/>
        <a:lstStyle/>
        <a:p>
          <a:endParaRPr lang="en-US"/>
        </a:p>
      </dgm:t>
    </dgm:pt>
    <dgm:pt modelId="{2F1B55C6-9259-4F5C-B070-47C0B1EFECD3}">
      <dgm:prSet phldrT="[Text]" phldr="0"/>
      <dgm:spPr/>
      <dgm:t>
        <a:bodyPr/>
        <a:lstStyle/>
        <a:p>
          <a:pPr>
            <a:defRPr b="1"/>
          </a:pPr>
          <a:r>
            <a:rPr lang="en-US" b="1">
              <a:latin typeface="+mj-lt"/>
            </a:rPr>
            <a:t>Investors</a:t>
          </a:r>
        </a:p>
      </dgm:t>
    </dgm:pt>
    <dgm:pt modelId="{327CD6A2-CF45-4255-A2EB-DCB15FAB6559}" type="parTrans" cxnId="{CE2ECAE4-5091-41EE-B452-3813BA475236}">
      <dgm:prSet/>
      <dgm:spPr/>
      <dgm:t>
        <a:bodyPr/>
        <a:lstStyle/>
        <a:p>
          <a:endParaRPr lang="en-US"/>
        </a:p>
      </dgm:t>
    </dgm:pt>
    <dgm:pt modelId="{8ED91DC0-7EA8-492B-B477-E4DAD2CD6E4E}" type="sibTrans" cxnId="{CE2ECAE4-5091-41EE-B452-3813BA475236}">
      <dgm:prSet/>
      <dgm:spPr/>
      <dgm:t>
        <a:bodyPr/>
        <a:lstStyle/>
        <a:p>
          <a:endParaRPr lang="en-US"/>
        </a:p>
      </dgm:t>
    </dgm:pt>
    <dgm:pt modelId="{A676B39D-5342-4220-8145-77A6BFBDF3DE}">
      <dgm:prSet phldrT="[Text]" phldr="0"/>
      <dgm:spPr/>
      <dgm:t>
        <a:bodyPr/>
        <a:lstStyle/>
        <a:p>
          <a:pPr>
            <a:defRPr b="1"/>
          </a:pPr>
          <a:r>
            <a:rPr lang="en-US" b="1">
              <a:latin typeface="+mj-lt"/>
            </a:rPr>
            <a:t>Society and Nation</a:t>
          </a:r>
        </a:p>
      </dgm:t>
    </dgm:pt>
    <dgm:pt modelId="{4F5CE7D5-1E39-4A39-89CB-58DD078CFE62}" type="parTrans" cxnId="{EE5807B6-3B3A-4585-AF0C-B87D427E57B2}">
      <dgm:prSet/>
      <dgm:spPr/>
      <dgm:t>
        <a:bodyPr/>
        <a:lstStyle/>
        <a:p>
          <a:endParaRPr lang="en-US"/>
        </a:p>
      </dgm:t>
    </dgm:pt>
    <dgm:pt modelId="{D1AA74AE-4B17-499A-9441-46F8E4AFE903}" type="sibTrans" cxnId="{EE5807B6-3B3A-4585-AF0C-B87D427E57B2}">
      <dgm:prSet/>
      <dgm:spPr/>
      <dgm:t>
        <a:bodyPr/>
        <a:lstStyle/>
        <a:p>
          <a:endParaRPr lang="en-US"/>
        </a:p>
      </dgm:t>
    </dgm:pt>
    <dgm:pt modelId="{7AB2E923-EEC9-421C-8B27-A669DCC32186}">
      <dgm:prSet phldr="0"/>
      <dgm:spPr/>
      <dgm:t>
        <a:bodyPr/>
        <a:lstStyle/>
        <a:p>
          <a:r>
            <a:rPr lang="en-US" b="0"/>
            <a:t>A Sustainable Future</a:t>
          </a:r>
          <a:endParaRPr lang="en-US" b="0">
            <a:latin typeface="Calibri"/>
          </a:endParaRPr>
        </a:p>
      </dgm:t>
    </dgm:pt>
    <dgm:pt modelId="{76CDE792-ACD0-489B-B6D7-9AC643C2DB13}" type="parTrans" cxnId="{55AAE0BA-330F-4C62-8C1D-4141741FDF55}">
      <dgm:prSet/>
      <dgm:spPr/>
      <dgm:t>
        <a:bodyPr/>
        <a:lstStyle/>
        <a:p>
          <a:endParaRPr lang="en-US"/>
        </a:p>
      </dgm:t>
    </dgm:pt>
    <dgm:pt modelId="{86D61C2E-CAE5-477D-A666-AE8C335CE5AC}" type="sibTrans" cxnId="{55AAE0BA-330F-4C62-8C1D-4141741FDF55}">
      <dgm:prSet/>
      <dgm:spPr/>
      <dgm:t>
        <a:bodyPr/>
        <a:lstStyle/>
        <a:p>
          <a:endParaRPr lang="en-US"/>
        </a:p>
      </dgm:t>
    </dgm:pt>
    <dgm:pt modelId="{AC4CB046-DEE1-4B3C-B277-C05B6B9E918A}">
      <dgm:prSet phldr="0"/>
      <dgm:spPr/>
      <dgm:t>
        <a:bodyPr/>
        <a:lstStyle/>
        <a:p>
          <a:pPr>
            <a:defRPr b="1"/>
          </a:pPr>
          <a:r>
            <a:rPr lang="en-US" b="0">
              <a:latin typeface="Calibri"/>
            </a:rPr>
            <a:t> </a:t>
          </a:r>
          <a:r>
            <a:rPr lang="en-US" b="1">
              <a:latin typeface="+mj-lt"/>
            </a:rPr>
            <a:t>Domain Experts (Coach and Dietitian)</a:t>
          </a:r>
        </a:p>
      </dgm:t>
    </dgm:pt>
    <dgm:pt modelId="{11CCA529-FB87-4D7D-A50F-B5C7BA1D6E6F}" type="parTrans" cxnId="{161BDF9C-5DCE-4129-BBB8-39CD17E5572E}">
      <dgm:prSet/>
      <dgm:spPr/>
      <dgm:t>
        <a:bodyPr/>
        <a:lstStyle/>
        <a:p>
          <a:endParaRPr lang="en-US"/>
        </a:p>
      </dgm:t>
    </dgm:pt>
    <dgm:pt modelId="{BBCEEBBA-65DE-4E73-B01C-7C64D3DE3643}" type="sibTrans" cxnId="{161BDF9C-5DCE-4129-BBB8-39CD17E5572E}">
      <dgm:prSet/>
      <dgm:spPr/>
      <dgm:t>
        <a:bodyPr/>
        <a:lstStyle/>
        <a:p>
          <a:endParaRPr lang="en-US"/>
        </a:p>
      </dgm:t>
    </dgm:pt>
    <dgm:pt modelId="{6B932EAB-309B-4937-8AFB-AD3D4844BEB6}">
      <dgm:prSet phldr="0"/>
      <dgm:spPr/>
      <dgm:t>
        <a:bodyPr/>
        <a:lstStyle/>
        <a:p>
          <a:pPr rtl="0"/>
          <a:r>
            <a:rPr lang="en-US" b="0">
              <a:latin typeface="Calibri"/>
            </a:rPr>
            <a:t>Enriched &amp; empowered society</a:t>
          </a:r>
        </a:p>
      </dgm:t>
    </dgm:pt>
    <dgm:pt modelId="{89D6D7DB-A69C-4752-92EB-2EF9FD5F0B67}" type="parTrans" cxnId="{68A1D87E-6C05-4145-9258-DD2BF4408E60}">
      <dgm:prSet/>
      <dgm:spPr/>
      <dgm:t>
        <a:bodyPr/>
        <a:lstStyle/>
        <a:p>
          <a:endParaRPr lang="en-US"/>
        </a:p>
      </dgm:t>
    </dgm:pt>
    <dgm:pt modelId="{437861D7-046B-4190-B183-45B70B691227}" type="sibTrans" cxnId="{68A1D87E-6C05-4145-9258-DD2BF4408E60}">
      <dgm:prSet/>
      <dgm:spPr/>
      <dgm:t>
        <a:bodyPr/>
        <a:lstStyle/>
        <a:p>
          <a:endParaRPr lang="en-US"/>
        </a:p>
      </dgm:t>
    </dgm:pt>
    <dgm:pt modelId="{5488F847-882B-47C0-B6E7-F43782BAC2CB}">
      <dgm:prSet phldr="0"/>
      <dgm:spPr/>
      <dgm:t>
        <a:bodyPr/>
        <a:lstStyle/>
        <a:p>
          <a:pPr rtl="0"/>
          <a:r>
            <a:rPr lang="en-US" b="0">
              <a:latin typeface="Calibri"/>
            </a:rPr>
            <a:t>Elevating Impact</a:t>
          </a:r>
        </a:p>
      </dgm:t>
    </dgm:pt>
    <dgm:pt modelId="{95D2DAAC-C41E-4BF4-A947-7244CFCE7675}" type="parTrans" cxnId="{BF318535-7DBE-4448-A32B-35C0537F65CD}">
      <dgm:prSet/>
      <dgm:spPr/>
      <dgm:t>
        <a:bodyPr/>
        <a:lstStyle/>
        <a:p>
          <a:endParaRPr lang="en-US"/>
        </a:p>
      </dgm:t>
    </dgm:pt>
    <dgm:pt modelId="{194AD428-D8F8-4638-98CE-1C10826C11A8}" type="sibTrans" cxnId="{BF318535-7DBE-4448-A32B-35C0537F65CD}">
      <dgm:prSet/>
      <dgm:spPr/>
      <dgm:t>
        <a:bodyPr/>
        <a:lstStyle/>
        <a:p>
          <a:endParaRPr lang="en-US"/>
        </a:p>
      </dgm:t>
    </dgm:pt>
    <dgm:pt modelId="{A6A362BF-1F80-48C2-93B3-138564ED4A75}">
      <dgm:prSet phldr="0"/>
      <dgm:spPr/>
      <dgm:t>
        <a:bodyPr/>
        <a:lstStyle/>
        <a:p>
          <a:pPr rtl="0"/>
          <a:r>
            <a:rPr lang="en-US" b="0">
              <a:latin typeface="Calibri"/>
            </a:rPr>
            <a:t>Leadership potential</a:t>
          </a:r>
        </a:p>
      </dgm:t>
    </dgm:pt>
    <dgm:pt modelId="{64DFF888-1E5F-43AF-9D0E-7E428F14BE61}" type="parTrans" cxnId="{2A662612-AD67-4801-A4B7-C3AD5377A721}">
      <dgm:prSet/>
      <dgm:spPr/>
      <dgm:t>
        <a:bodyPr/>
        <a:lstStyle/>
        <a:p>
          <a:endParaRPr lang="en-US"/>
        </a:p>
      </dgm:t>
    </dgm:pt>
    <dgm:pt modelId="{57FDEBE6-9D96-43BF-895E-27430F2C2829}" type="sibTrans" cxnId="{2A662612-AD67-4801-A4B7-C3AD5377A721}">
      <dgm:prSet/>
      <dgm:spPr/>
      <dgm:t>
        <a:bodyPr/>
        <a:lstStyle/>
        <a:p>
          <a:endParaRPr lang="en-US"/>
        </a:p>
      </dgm:t>
    </dgm:pt>
    <dgm:pt modelId="{5267EF93-581D-4895-B11E-FE826522C93A}">
      <dgm:prSet phldr="0"/>
      <dgm:spPr/>
      <dgm:t>
        <a:bodyPr/>
        <a:lstStyle/>
        <a:p>
          <a:r>
            <a:rPr lang="en-US" b="0"/>
            <a:t>Economic Resurgence</a:t>
          </a:r>
          <a:endParaRPr lang="en-US" b="0">
            <a:latin typeface="Calibri"/>
          </a:endParaRPr>
        </a:p>
      </dgm:t>
    </dgm:pt>
    <dgm:pt modelId="{26C18D93-AB12-4042-BC93-F6238EEAF9C6}" type="parTrans" cxnId="{22ECA7DD-CCA2-42F5-8E5D-E6BBB75EFFA0}">
      <dgm:prSet/>
      <dgm:spPr/>
      <dgm:t>
        <a:bodyPr/>
        <a:lstStyle/>
        <a:p>
          <a:endParaRPr lang="en-US"/>
        </a:p>
      </dgm:t>
    </dgm:pt>
    <dgm:pt modelId="{D38BEF64-3D6A-416E-BF3D-B80B03F4446E}" type="sibTrans" cxnId="{22ECA7DD-CCA2-42F5-8E5D-E6BBB75EFFA0}">
      <dgm:prSet/>
      <dgm:spPr/>
      <dgm:t>
        <a:bodyPr/>
        <a:lstStyle/>
        <a:p>
          <a:endParaRPr lang="en-US"/>
        </a:p>
      </dgm:t>
    </dgm:pt>
    <dgm:pt modelId="{6A4D15CF-D7FA-4F3C-B7E7-24AE1D6D2560}">
      <dgm:prSet phldr="0"/>
      <dgm:spPr/>
      <dgm:t>
        <a:bodyPr/>
        <a:lstStyle/>
        <a:p>
          <a:r>
            <a:rPr lang="en-US" b="0"/>
            <a:t>Personalized Coaching </a:t>
          </a:r>
        </a:p>
      </dgm:t>
    </dgm:pt>
    <dgm:pt modelId="{D70E2AAF-BA25-4DF6-843A-54311806B687}" type="parTrans" cxnId="{64A16E37-45D3-460F-8B59-11B32857087D}">
      <dgm:prSet/>
      <dgm:spPr/>
      <dgm:t>
        <a:bodyPr/>
        <a:lstStyle/>
        <a:p>
          <a:endParaRPr lang="en-US"/>
        </a:p>
      </dgm:t>
    </dgm:pt>
    <dgm:pt modelId="{4990F35C-3A71-4EDB-B0A7-2239D5EB9852}" type="sibTrans" cxnId="{64A16E37-45D3-460F-8B59-11B32857087D}">
      <dgm:prSet/>
      <dgm:spPr/>
      <dgm:t>
        <a:bodyPr/>
        <a:lstStyle/>
        <a:p>
          <a:endParaRPr lang="en-US"/>
        </a:p>
      </dgm:t>
    </dgm:pt>
    <dgm:pt modelId="{9AE1F6E8-B767-4C89-BB21-BECB9A17476B}">
      <dgm:prSet phldr="0"/>
      <dgm:spPr/>
      <dgm:t>
        <a:bodyPr/>
        <a:lstStyle/>
        <a:p>
          <a:r>
            <a:rPr lang="en-US" b="0"/>
            <a:t>Precision Skill Development</a:t>
          </a:r>
        </a:p>
      </dgm:t>
    </dgm:pt>
    <dgm:pt modelId="{85FFD24B-524F-4D94-AE03-8440287F301B}" type="parTrans" cxnId="{0D6B23A5-CA0A-4170-A24B-BE8A9B926B1A}">
      <dgm:prSet/>
      <dgm:spPr/>
      <dgm:t>
        <a:bodyPr/>
        <a:lstStyle/>
        <a:p>
          <a:endParaRPr lang="en-US"/>
        </a:p>
      </dgm:t>
    </dgm:pt>
    <dgm:pt modelId="{7014343A-B3C5-46CF-AE75-00B1F55AF63B}" type="sibTrans" cxnId="{0D6B23A5-CA0A-4170-A24B-BE8A9B926B1A}">
      <dgm:prSet/>
      <dgm:spPr/>
      <dgm:t>
        <a:bodyPr/>
        <a:lstStyle/>
        <a:p>
          <a:endParaRPr lang="en-US"/>
        </a:p>
      </dgm:t>
    </dgm:pt>
    <dgm:pt modelId="{B3E7168E-49C5-4363-A8AF-5A1268A08299}">
      <dgm:prSet phldr="0"/>
      <dgm:spPr/>
      <dgm:t>
        <a:bodyPr/>
        <a:lstStyle/>
        <a:p>
          <a:pPr rtl="0"/>
          <a:r>
            <a:rPr lang="en-US" b="0"/>
            <a:t>Safeguard </a:t>
          </a:r>
          <a:r>
            <a:rPr lang="en-US" b="0">
              <a:latin typeface="Calibri"/>
            </a:rPr>
            <a:t>Success</a:t>
          </a:r>
        </a:p>
      </dgm:t>
    </dgm:pt>
    <dgm:pt modelId="{D80E7BA8-EDE8-4F02-AE09-87065C57C778}" type="parTrans" cxnId="{24D11D31-2D01-4198-8883-2246D67BB7D1}">
      <dgm:prSet/>
      <dgm:spPr/>
      <dgm:t>
        <a:bodyPr/>
        <a:lstStyle/>
        <a:p>
          <a:endParaRPr lang="en-US"/>
        </a:p>
      </dgm:t>
    </dgm:pt>
    <dgm:pt modelId="{99F54964-9FDB-493A-864B-E2A6ADC97B3D}" type="sibTrans" cxnId="{24D11D31-2D01-4198-8883-2246D67BB7D1}">
      <dgm:prSet/>
      <dgm:spPr/>
      <dgm:t>
        <a:bodyPr/>
        <a:lstStyle/>
        <a:p>
          <a:endParaRPr lang="en-US"/>
        </a:p>
      </dgm:t>
    </dgm:pt>
    <dgm:pt modelId="{A63FF3B0-2F45-47F4-8B30-2E8EA797B8EC}">
      <dgm:prSet phldr="0"/>
      <dgm:spPr/>
      <dgm:t>
        <a:bodyPr/>
        <a:lstStyle/>
        <a:p>
          <a:r>
            <a:rPr lang="en-US" b="0"/>
            <a:t>Thriving Market Potential</a:t>
          </a:r>
        </a:p>
      </dgm:t>
    </dgm:pt>
    <dgm:pt modelId="{9DCE4E49-EB46-4CB2-A8E4-F87DAACBD93A}" type="parTrans" cxnId="{57B5AC4E-8D6E-4D3D-B03A-8EBFCEAE838A}">
      <dgm:prSet/>
      <dgm:spPr/>
      <dgm:t>
        <a:bodyPr/>
        <a:lstStyle/>
        <a:p>
          <a:endParaRPr lang="en-US"/>
        </a:p>
      </dgm:t>
    </dgm:pt>
    <dgm:pt modelId="{DCF2B1A1-3F88-42F9-A55E-1B0530BF8A4A}" type="sibTrans" cxnId="{57B5AC4E-8D6E-4D3D-B03A-8EBFCEAE838A}">
      <dgm:prSet/>
      <dgm:spPr/>
      <dgm:t>
        <a:bodyPr/>
        <a:lstStyle/>
        <a:p>
          <a:endParaRPr lang="en-US"/>
        </a:p>
      </dgm:t>
    </dgm:pt>
    <dgm:pt modelId="{1002C7C3-4DA0-4172-8949-DE51646DFF35}">
      <dgm:prSet phldr="0"/>
      <dgm:spPr/>
      <dgm:t>
        <a:bodyPr/>
        <a:lstStyle/>
        <a:p>
          <a:pPr rtl="0"/>
          <a:r>
            <a:rPr lang="en-US" b="0">
              <a:latin typeface="Calibri"/>
            </a:rPr>
            <a:t>Investing in victory</a:t>
          </a:r>
          <a:endParaRPr lang="en-US" b="0"/>
        </a:p>
      </dgm:t>
    </dgm:pt>
    <dgm:pt modelId="{222DBF28-73A8-4F0A-A340-D8D98A996E12}" type="parTrans" cxnId="{361E8D06-9718-4469-A3F7-8D40D1F0EC92}">
      <dgm:prSet/>
      <dgm:spPr/>
      <dgm:t>
        <a:bodyPr/>
        <a:lstStyle/>
        <a:p>
          <a:endParaRPr lang="en-US"/>
        </a:p>
      </dgm:t>
    </dgm:pt>
    <dgm:pt modelId="{26A37D57-90B8-4453-B0E0-4F33B767BEE4}" type="sibTrans" cxnId="{361E8D06-9718-4469-A3F7-8D40D1F0EC92}">
      <dgm:prSet/>
      <dgm:spPr/>
      <dgm:t>
        <a:bodyPr/>
        <a:lstStyle/>
        <a:p>
          <a:endParaRPr lang="en-US"/>
        </a:p>
      </dgm:t>
    </dgm:pt>
    <dgm:pt modelId="{2714ECDE-3A85-4A01-8C71-0BDBB83ADC6F}">
      <dgm:prSet phldr="0"/>
      <dgm:spPr/>
      <dgm:t>
        <a:bodyPr/>
        <a:lstStyle/>
        <a:p>
          <a:r>
            <a:rPr lang="en-US" b="0"/>
            <a:t>Pioneering Sports Disruption</a:t>
          </a:r>
        </a:p>
      </dgm:t>
    </dgm:pt>
    <dgm:pt modelId="{2FE4F7E0-8FD1-49CB-BE1A-29607004A420}" type="parTrans" cxnId="{F36928F7-C4B8-4503-8E0C-441E3716D67F}">
      <dgm:prSet/>
      <dgm:spPr/>
      <dgm:t>
        <a:bodyPr/>
        <a:lstStyle/>
        <a:p>
          <a:endParaRPr lang="en-US"/>
        </a:p>
      </dgm:t>
    </dgm:pt>
    <dgm:pt modelId="{4AEC25AE-ACB7-443C-9FCB-61C8F64D7163}" type="sibTrans" cxnId="{F36928F7-C4B8-4503-8E0C-441E3716D67F}">
      <dgm:prSet/>
      <dgm:spPr/>
      <dgm:t>
        <a:bodyPr/>
        <a:lstStyle/>
        <a:p>
          <a:endParaRPr lang="en-US"/>
        </a:p>
      </dgm:t>
    </dgm:pt>
    <dgm:pt modelId="{BDE6F6ED-074D-4EB7-A61C-70AF1CC9E413}" type="pres">
      <dgm:prSet presAssocID="{D808AA05-0AD5-422A-B503-411B0C14F200}" presName="diagram" presStyleCnt="0">
        <dgm:presLayoutVars>
          <dgm:chPref val="1"/>
          <dgm:dir/>
          <dgm:animOne val="branch"/>
          <dgm:animLvl val="lvl"/>
          <dgm:resizeHandles/>
        </dgm:presLayoutVars>
      </dgm:prSet>
      <dgm:spPr/>
    </dgm:pt>
    <dgm:pt modelId="{BFD8C420-46D5-4458-96E1-E53CC68DC352}" type="pres">
      <dgm:prSet presAssocID="{DCA361AD-7F0B-4CFE-A4FA-012C6E24D7C2}" presName="root" presStyleCnt="0"/>
      <dgm:spPr/>
    </dgm:pt>
    <dgm:pt modelId="{EDD649A4-3E2A-4FCF-8D36-C286628BDDA6}" type="pres">
      <dgm:prSet presAssocID="{DCA361AD-7F0B-4CFE-A4FA-012C6E24D7C2}" presName="rootComposite" presStyleCnt="0"/>
      <dgm:spPr/>
    </dgm:pt>
    <dgm:pt modelId="{F3632A5C-7F64-431E-A2CF-05EB7EDE631B}" type="pres">
      <dgm:prSet presAssocID="{DCA361AD-7F0B-4CFE-A4FA-012C6E24D7C2}" presName="rootText" presStyleLbl="node1" presStyleIdx="0" presStyleCnt="5"/>
      <dgm:spPr/>
    </dgm:pt>
    <dgm:pt modelId="{D8C1C449-7100-48FC-A933-2608FBC89809}" type="pres">
      <dgm:prSet presAssocID="{DCA361AD-7F0B-4CFE-A4FA-012C6E24D7C2}" presName="rootConnector" presStyleLbl="node1" presStyleIdx="0" presStyleCnt="5"/>
      <dgm:spPr/>
    </dgm:pt>
    <dgm:pt modelId="{400CCE60-BF54-4B3F-BDBA-6C350C39327F}" type="pres">
      <dgm:prSet presAssocID="{DCA361AD-7F0B-4CFE-A4FA-012C6E24D7C2}" presName="childShape" presStyleCnt="0"/>
      <dgm:spPr/>
    </dgm:pt>
    <dgm:pt modelId="{AC78B55D-28BE-4211-A6B0-54AE0F157196}" type="pres">
      <dgm:prSet presAssocID="{D70E2AAF-BA25-4DF6-843A-54311806B687}" presName="Name13" presStyleLbl="parChTrans1D2" presStyleIdx="0" presStyleCnt="15"/>
      <dgm:spPr/>
    </dgm:pt>
    <dgm:pt modelId="{B031202D-9775-4470-A7BC-6D9A5AB8E6F4}" type="pres">
      <dgm:prSet presAssocID="{6A4D15CF-D7FA-4F3C-B7E7-24AE1D6D2560}" presName="childText" presStyleLbl="bgAcc1" presStyleIdx="0" presStyleCnt="15">
        <dgm:presLayoutVars>
          <dgm:bulletEnabled val="1"/>
        </dgm:presLayoutVars>
      </dgm:prSet>
      <dgm:spPr/>
    </dgm:pt>
    <dgm:pt modelId="{8323FAB1-72C4-4E7D-AEF3-52E76FCB26B3}" type="pres">
      <dgm:prSet presAssocID="{85FFD24B-524F-4D94-AE03-8440287F301B}" presName="Name13" presStyleLbl="parChTrans1D2" presStyleIdx="1" presStyleCnt="15"/>
      <dgm:spPr/>
    </dgm:pt>
    <dgm:pt modelId="{BB459B7B-2B3B-4D6E-8B60-DC1F4FCAC9B7}" type="pres">
      <dgm:prSet presAssocID="{9AE1F6E8-B767-4C89-BB21-BECB9A17476B}" presName="childText" presStyleLbl="bgAcc1" presStyleIdx="1" presStyleCnt="15">
        <dgm:presLayoutVars>
          <dgm:bulletEnabled val="1"/>
        </dgm:presLayoutVars>
      </dgm:prSet>
      <dgm:spPr/>
    </dgm:pt>
    <dgm:pt modelId="{63BEA247-9939-4AAA-B0A1-9388D08062BA}" type="pres">
      <dgm:prSet presAssocID="{D80E7BA8-EDE8-4F02-AE09-87065C57C778}" presName="Name13" presStyleLbl="parChTrans1D2" presStyleIdx="2" presStyleCnt="15"/>
      <dgm:spPr/>
    </dgm:pt>
    <dgm:pt modelId="{DD5081DE-CC6A-46D4-9995-D15D898F8AD1}" type="pres">
      <dgm:prSet presAssocID="{B3E7168E-49C5-4363-A8AF-5A1268A08299}" presName="childText" presStyleLbl="bgAcc1" presStyleIdx="2" presStyleCnt="15">
        <dgm:presLayoutVars>
          <dgm:bulletEnabled val="1"/>
        </dgm:presLayoutVars>
      </dgm:prSet>
      <dgm:spPr/>
    </dgm:pt>
    <dgm:pt modelId="{253CAE8B-2401-4F9A-9D6D-A65ABC97CC54}" type="pres">
      <dgm:prSet presAssocID="{AC4CB046-DEE1-4B3C-B277-C05B6B9E918A}" presName="root" presStyleCnt="0"/>
      <dgm:spPr/>
    </dgm:pt>
    <dgm:pt modelId="{A030D5BB-3654-4D2E-BA8B-BCC723D484C5}" type="pres">
      <dgm:prSet presAssocID="{AC4CB046-DEE1-4B3C-B277-C05B6B9E918A}" presName="rootComposite" presStyleCnt="0"/>
      <dgm:spPr/>
    </dgm:pt>
    <dgm:pt modelId="{61B9236A-8D69-4CA0-AE52-F27F8276A54F}" type="pres">
      <dgm:prSet presAssocID="{AC4CB046-DEE1-4B3C-B277-C05B6B9E918A}" presName="rootText" presStyleLbl="node1" presStyleIdx="1" presStyleCnt="5"/>
      <dgm:spPr/>
    </dgm:pt>
    <dgm:pt modelId="{58DEF4FB-EE98-400F-AB51-8887D4508BFD}" type="pres">
      <dgm:prSet presAssocID="{AC4CB046-DEE1-4B3C-B277-C05B6B9E918A}" presName="rootConnector" presStyleLbl="node1" presStyleIdx="1" presStyleCnt="5"/>
      <dgm:spPr/>
    </dgm:pt>
    <dgm:pt modelId="{887A648A-1A25-4AD8-AE6D-2B42029F89FD}" type="pres">
      <dgm:prSet presAssocID="{AC4CB046-DEE1-4B3C-B277-C05B6B9E918A}" presName="childShape" presStyleCnt="0"/>
      <dgm:spPr/>
    </dgm:pt>
    <dgm:pt modelId="{C6DBC6BA-B665-4A37-A877-CBDCBBA3DB56}" type="pres">
      <dgm:prSet presAssocID="{7942EF5C-92B1-47EC-B556-CDC53E804779}" presName="Name13" presStyleLbl="parChTrans1D2" presStyleIdx="3" presStyleCnt="15"/>
      <dgm:spPr/>
    </dgm:pt>
    <dgm:pt modelId="{BAE71921-CCAF-413A-80E4-937AF1FA71D1}" type="pres">
      <dgm:prSet presAssocID="{F5345DFD-FF1B-4286-900E-E3483323F3C1}" presName="childText" presStyleLbl="bgAcc1" presStyleIdx="3" presStyleCnt="15">
        <dgm:presLayoutVars>
          <dgm:bulletEnabled val="1"/>
        </dgm:presLayoutVars>
      </dgm:prSet>
      <dgm:spPr/>
    </dgm:pt>
    <dgm:pt modelId="{E35556C1-2AEB-4DE8-BC01-DF069E14C486}" type="pres">
      <dgm:prSet presAssocID="{5E6293B5-65DC-4923-99F2-32EA0C8829FC}" presName="Name13" presStyleLbl="parChTrans1D2" presStyleIdx="4" presStyleCnt="15"/>
      <dgm:spPr/>
    </dgm:pt>
    <dgm:pt modelId="{84E9ABC4-2F65-43F1-B0AE-4573867EE53E}" type="pres">
      <dgm:prSet presAssocID="{71AF55D7-A1F5-40D9-9884-213A28401736}" presName="childText" presStyleLbl="bgAcc1" presStyleIdx="4" presStyleCnt="15">
        <dgm:presLayoutVars>
          <dgm:bulletEnabled val="1"/>
        </dgm:presLayoutVars>
      </dgm:prSet>
      <dgm:spPr/>
    </dgm:pt>
    <dgm:pt modelId="{D2C815F9-D065-46EE-BF05-B0802ACFA3C4}" type="pres">
      <dgm:prSet presAssocID="{95D2DAAC-C41E-4BF4-A947-7244CFCE7675}" presName="Name13" presStyleLbl="parChTrans1D2" presStyleIdx="5" presStyleCnt="15"/>
      <dgm:spPr/>
    </dgm:pt>
    <dgm:pt modelId="{6489BF38-2087-4E33-8CB0-AAE7053A4358}" type="pres">
      <dgm:prSet presAssocID="{5488F847-882B-47C0-B6E7-F43782BAC2CB}" presName="childText" presStyleLbl="bgAcc1" presStyleIdx="5" presStyleCnt="15">
        <dgm:presLayoutVars>
          <dgm:bulletEnabled val="1"/>
        </dgm:presLayoutVars>
      </dgm:prSet>
      <dgm:spPr/>
    </dgm:pt>
    <dgm:pt modelId="{1A9897B2-285F-40D6-95C2-5B651A203C29}" type="pres">
      <dgm:prSet presAssocID="{3971F873-D0CA-4C42-A0E1-C4433E3F981B}" presName="root" presStyleCnt="0"/>
      <dgm:spPr/>
    </dgm:pt>
    <dgm:pt modelId="{3DEA973A-40BA-4562-B326-1EC786BE6C3A}" type="pres">
      <dgm:prSet presAssocID="{3971F873-D0CA-4C42-A0E1-C4433E3F981B}" presName="rootComposite" presStyleCnt="0"/>
      <dgm:spPr/>
    </dgm:pt>
    <dgm:pt modelId="{742040E4-B3BC-44A7-BAB3-0D8EA35558EB}" type="pres">
      <dgm:prSet presAssocID="{3971F873-D0CA-4C42-A0E1-C4433E3F981B}" presName="rootText" presStyleLbl="node1" presStyleIdx="2" presStyleCnt="5"/>
      <dgm:spPr/>
    </dgm:pt>
    <dgm:pt modelId="{4F2F9DF4-370A-44D7-A348-80BB199DD364}" type="pres">
      <dgm:prSet presAssocID="{3971F873-D0CA-4C42-A0E1-C4433E3F981B}" presName="rootConnector" presStyleLbl="node1" presStyleIdx="2" presStyleCnt="5"/>
      <dgm:spPr/>
    </dgm:pt>
    <dgm:pt modelId="{CA45D0DA-A167-4BF4-ABED-6A3E9D8800C8}" type="pres">
      <dgm:prSet presAssocID="{3971F873-D0CA-4C42-A0E1-C4433E3F981B}" presName="childShape" presStyleCnt="0"/>
      <dgm:spPr/>
    </dgm:pt>
    <dgm:pt modelId="{9C722F3E-77FA-4397-AA75-12070B77F56D}" type="pres">
      <dgm:prSet presAssocID="{603DB6DA-D650-4F80-A7E2-57AA23E72A5C}" presName="Name13" presStyleLbl="parChTrans1D2" presStyleIdx="6" presStyleCnt="15"/>
      <dgm:spPr/>
    </dgm:pt>
    <dgm:pt modelId="{16155B85-1670-4C52-A07B-2031657314C2}" type="pres">
      <dgm:prSet presAssocID="{71D08E09-DF52-4AFF-9DDD-0177C6D6D796}" presName="childText" presStyleLbl="bgAcc1" presStyleIdx="6" presStyleCnt="15">
        <dgm:presLayoutVars>
          <dgm:bulletEnabled val="1"/>
        </dgm:presLayoutVars>
      </dgm:prSet>
      <dgm:spPr/>
    </dgm:pt>
    <dgm:pt modelId="{4F20B300-1914-4ECB-9CA1-1B97BF41C349}" type="pres">
      <dgm:prSet presAssocID="{750AD817-3BD9-418B-9CE3-0BFCC21D2ED4}" presName="Name13" presStyleLbl="parChTrans1D2" presStyleIdx="7" presStyleCnt="15"/>
      <dgm:spPr/>
    </dgm:pt>
    <dgm:pt modelId="{7ED2FBA9-7D0F-404A-8784-B87885A356C2}" type="pres">
      <dgm:prSet presAssocID="{C476CBC5-D3AB-4F40-981C-2ADC2BF5B299}" presName="childText" presStyleLbl="bgAcc1" presStyleIdx="7" presStyleCnt="15">
        <dgm:presLayoutVars>
          <dgm:bulletEnabled val="1"/>
        </dgm:presLayoutVars>
      </dgm:prSet>
      <dgm:spPr/>
    </dgm:pt>
    <dgm:pt modelId="{5C2462E7-0DA1-4FD9-9151-949683B9D451}" type="pres">
      <dgm:prSet presAssocID="{64DFF888-1E5F-43AF-9D0E-7E428F14BE61}" presName="Name13" presStyleLbl="parChTrans1D2" presStyleIdx="8" presStyleCnt="15"/>
      <dgm:spPr/>
    </dgm:pt>
    <dgm:pt modelId="{00E8775B-48A9-49A7-8848-4DEF1652C4C2}" type="pres">
      <dgm:prSet presAssocID="{A6A362BF-1F80-48C2-93B3-138564ED4A75}" presName="childText" presStyleLbl="bgAcc1" presStyleIdx="8" presStyleCnt="15">
        <dgm:presLayoutVars>
          <dgm:bulletEnabled val="1"/>
        </dgm:presLayoutVars>
      </dgm:prSet>
      <dgm:spPr/>
    </dgm:pt>
    <dgm:pt modelId="{2050371B-2DFF-4F93-9C02-0C937B59AE90}" type="pres">
      <dgm:prSet presAssocID="{2F1B55C6-9259-4F5C-B070-47C0B1EFECD3}" presName="root" presStyleCnt="0"/>
      <dgm:spPr/>
    </dgm:pt>
    <dgm:pt modelId="{BF930CE0-9F83-45DF-B2C7-201F7C96FC9C}" type="pres">
      <dgm:prSet presAssocID="{2F1B55C6-9259-4F5C-B070-47C0B1EFECD3}" presName="rootComposite" presStyleCnt="0"/>
      <dgm:spPr/>
    </dgm:pt>
    <dgm:pt modelId="{33724799-CA49-44E2-98DD-643A654CA169}" type="pres">
      <dgm:prSet presAssocID="{2F1B55C6-9259-4F5C-B070-47C0B1EFECD3}" presName="rootText" presStyleLbl="node1" presStyleIdx="3" presStyleCnt="5"/>
      <dgm:spPr/>
    </dgm:pt>
    <dgm:pt modelId="{9651240A-4C71-411C-9597-3E9C5AD8D6F7}" type="pres">
      <dgm:prSet presAssocID="{2F1B55C6-9259-4F5C-B070-47C0B1EFECD3}" presName="rootConnector" presStyleLbl="node1" presStyleIdx="3" presStyleCnt="5"/>
      <dgm:spPr/>
    </dgm:pt>
    <dgm:pt modelId="{49E81FDC-D557-43C0-B3FF-2F963123A3AC}" type="pres">
      <dgm:prSet presAssocID="{2F1B55C6-9259-4F5C-B070-47C0B1EFECD3}" presName="childShape" presStyleCnt="0"/>
      <dgm:spPr/>
    </dgm:pt>
    <dgm:pt modelId="{55EBD473-0345-4452-8780-D0C75D79276B}" type="pres">
      <dgm:prSet presAssocID="{9DCE4E49-EB46-4CB2-A8E4-F87DAACBD93A}" presName="Name13" presStyleLbl="parChTrans1D2" presStyleIdx="9" presStyleCnt="15"/>
      <dgm:spPr/>
    </dgm:pt>
    <dgm:pt modelId="{F47FF1ED-950F-4151-B2A3-E6DCC1305086}" type="pres">
      <dgm:prSet presAssocID="{A63FF3B0-2F45-47F4-8B30-2E8EA797B8EC}" presName="childText" presStyleLbl="bgAcc1" presStyleIdx="9" presStyleCnt="15">
        <dgm:presLayoutVars>
          <dgm:bulletEnabled val="1"/>
        </dgm:presLayoutVars>
      </dgm:prSet>
      <dgm:spPr/>
    </dgm:pt>
    <dgm:pt modelId="{A5BA1180-9A4D-437A-A594-227FC581D3D8}" type="pres">
      <dgm:prSet presAssocID="{222DBF28-73A8-4F0A-A340-D8D98A996E12}" presName="Name13" presStyleLbl="parChTrans1D2" presStyleIdx="10" presStyleCnt="15"/>
      <dgm:spPr/>
    </dgm:pt>
    <dgm:pt modelId="{7D326FDF-5698-47AA-8B28-A532B5F3EAD7}" type="pres">
      <dgm:prSet presAssocID="{1002C7C3-4DA0-4172-8949-DE51646DFF35}" presName="childText" presStyleLbl="bgAcc1" presStyleIdx="10" presStyleCnt="15">
        <dgm:presLayoutVars>
          <dgm:bulletEnabled val="1"/>
        </dgm:presLayoutVars>
      </dgm:prSet>
      <dgm:spPr/>
    </dgm:pt>
    <dgm:pt modelId="{7B82F8DD-B20C-403F-993A-08E082F61CAE}" type="pres">
      <dgm:prSet presAssocID="{2FE4F7E0-8FD1-49CB-BE1A-29607004A420}" presName="Name13" presStyleLbl="parChTrans1D2" presStyleIdx="11" presStyleCnt="15"/>
      <dgm:spPr/>
    </dgm:pt>
    <dgm:pt modelId="{4DCF17C4-AB34-4964-B1D0-81F15DFD64E4}" type="pres">
      <dgm:prSet presAssocID="{2714ECDE-3A85-4A01-8C71-0BDBB83ADC6F}" presName="childText" presStyleLbl="bgAcc1" presStyleIdx="11" presStyleCnt="15">
        <dgm:presLayoutVars>
          <dgm:bulletEnabled val="1"/>
        </dgm:presLayoutVars>
      </dgm:prSet>
      <dgm:spPr/>
    </dgm:pt>
    <dgm:pt modelId="{188B0D7D-EAA4-4F29-BE0E-99B0057B5B1F}" type="pres">
      <dgm:prSet presAssocID="{A676B39D-5342-4220-8145-77A6BFBDF3DE}" presName="root" presStyleCnt="0"/>
      <dgm:spPr/>
    </dgm:pt>
    <dgm:pt modelId="{6A2BC6CE-FBE2-4CB3-BB26-FA8ED7647BC5}" type="pres">
      <dgm:prSet presAssocID="{A676B39D-5342-4220-8145-77A6BFBDF3DE}" presName="rootComposite" presStyleCnt="0"/>
      <dgm:spPr/>
    </dgm:pt>
    <dgm:pt modelId="{0E64B5F8-1626-4C57-AEFC-1837ECA5B8D7}" type="pres">
      <dgm:prSet presAssocID="{A676B39D-5342-4220-8145-77A6BFBDF3DE}" presName="rootText" presStyleLbl="node1" presStyleIdx="4" presStyleCnt="5"/>
      <dgm:spPr/>
    </dgm:pt>
    <dgm:pt modelId="{FAB48A68-E8E8-493C-8A94-F1062B6B9CFC}" type="pres">
      <dgm:prSet presAssocID="{A676B39D-5342-4220-8145-77A6BFBDF3DE}" presName="rootConnector" presStyleLbl="node1" presStyleIdx="4" presStyleCnt="5"/>
      <dgm:spPr/>
    </dgm:pt>
    <dgm:pt modelId="{0BA2C27E-9950-4897-A64F-8B9DDB2D1FDD}" type="pres">
      <dgm:prSet presAssocID="{A676B39D-5342-4220-8145-77A6BFBDF3DE}" presName="childShape" presStyleCnt="0"/>
      <dgm:spPr/>
    </dgm:pt>
    <dgm:pt modelId="{0DBCDA6B-4B4F-439F-A003-72C094AFB345}" type="pres">
      <dgm:prSet presAssocID="{76CDE792-ACD0-489B-B6D7-9AC643C2DB13}" presName="Name13" presStyleLbl="parChTrans1D2" presStyleIdx="12" presStyleCnt="15"/>
      <dgm:spPr/>
    </dgm:pt>
    <dgm:pt modelId="{D0441A9E-EB65-4C12-9102-1CBE7164295C}" type="pres">
      <dgm:prSet presAssocID="{7AB2E923-EEC9-421C-8B27-A669DCC32186}" presName="childText" presStyleLbl="bgAcc1" presStyleIdx="12" presStyleCnt="15">
        <dgm:presLayoutVars>
          <dgm:bulletEnabled val="1"/>
        </dgm:presLayoutVars>
      </dgm:prSet>
      <dgm:spPr/>
    </dgm:pt>
    <dgm:pt modelId="{5E03BFA1-ACE1-4507-9E45-76D0D32AADDF}" type="pres">
      <dgm:prSet presAssocID="{89D6D7DB-A69C-4752-92EB-2EF9FD5F0B67}" presName="Name13" presStyleLbl="parChTrans1D2" presStyleIdx="13" presStyleCnt="15"/>
      <dgm:spPr/>
    </dgm:pt>
    <dgm:pt modelId="{E4311B0C-3812-4AAF-BE2A-DB3600869EAA}" type="pres">
      <dgm:prSet presAssocID="{6B932EAB-309B-4937-8AFB-AD3D4844BEB6}" presName="childText" presStyleLbl="bgAcc1" presStyleIdx="13" presStyleCnt="15">
        <dgm:presLayoutVars>
          <dgm:bulletEnabled val="1"/>
        </dgm:presLayoutVars>
      </dgm:prSet>
      <dgm:spPr/>
    </dgm:pt>
    <dgm:pt modelId="{EDC6D55F-A0EB-4240-8440-3DEA0B52E75A}" type="pres">
      <dgm:prSet presAssocID="{26C18D93-AB12-4042-BC93-F6238EEAF9C6}" presName="Name13" presStyleLbl="parChTrans1D2" presStyleIdx="14" presStyleCnt="15"/>
      <dgm:spPr/>
    </dgm:pt>
    <dgm:pt modelId="{219C31B0-DF04-404B-BD85-519BFEF077D4}" type="pres">
      <dgm:prSet presAssocID="{5267EF93-581D-4895-B11E-FE826522C93A}" presName="childText" presStyleLbl="bgAcc1" presStyleIdx="14" presStyleCnt="15">
        <dgm:presLayoutVars>
          <dgm:bulletEnabled val="1"/>
        </dgm:presLayoutVars>
      </dgm:prSet>
      <dgm:spPr/>
    </dgm:pt>
  </dgm:ptLst>
  <dgm:cxnLst>
    <dgm:cxn modelId="{51508C06-2B5A-4F40-82EC-FB09FE2BEFAD}" type="presOf" srcId="{AC4CB046-DEE1-4B3C-B277-C05B6B9E918A}" destId="{61B9236A-8D69-4CA0-AE52-F27F8276A54F}" srcOrd="0" destOrd="0" presId="urn:microsoft.com/office/officeart/2005/8/layout/hierarchy3"/>
    <dgm:cxn modelId="{361E8D06-9718-4469-A3F7-8D40D1F0EC92}" srcId="{2F1B55C6-9259-4F5C-B070-47C0B1EFECD3}" destId="{1002C7C3-4DA0-4172-8949-DE51646DFF35}" srcOrd="1" destOrd="0" parTransId="{222DBF28-73A8-4F0A-A340-D8D98A996E12}" sibTransId="{26A37D57-90B8-4453-B0E0-4F33B767BEE4}"/>
    <dgm:cxn modelId="{3127740C-10A9-4ABD-A8B9-11E0533E064E}" srcId="{3971F873-D0CA-4C42-A0E1-C4433E3F981B}" destId="{C476CBC5-D3AB-4F40-981C-2ADC2BF5B299}" srcOrd="1" destOrd="0" parTransId="{750AD817-3BD9-418B-9CE3-0BFCC21D2ED4}" sibTransId="{A599A688-7516-497B-A681-7FFD90BB91DB}"/>
    <dgm:cxn modelId="{2A662612-AD67-4801-A4B7-C3AD5377A721}" srcId="{3971F873-D0CA-4C42-A0E1-C4433E3F981B}" destId="{A6A362BF-1F80-48C2-93B3-138564ED4A75}" srcOrd="2" destOrd="0" parTransId="{64DFF888-1E5F-43AF-9D0E-7E428F14BE61}" sibTransId="{57FDEBE6-9D96-43BF-895E-27430F2C2829}"/>
    <dgm:cxn modelId="{606FF217-7FB7-48FB-9C99-C1CE7EA9426C}" srcId="{D808AA05-0AD5-422A-B503-411B0C14F200}" destId="{3971F873-D0CA-4C42-A0E1-C4433E3F981B}" srcOrd="2" destOrd="0" parTransId="{9CECA11B-CA43-4C86-8939-8F42A6F1C21C}" sibTransId="{0ACBC488-FCB3-431A-93A6-2351BC570227}"/>
    <dgm:cxn modelId="{70943718-024B-46E6-BC3B-335A8D28EE8B}" type="presOf" srcId="{7AB2E923-EEC9-421C-8B27-A669DCC32186}" destId="{D0441A9E-EB65-4C12-9102-1CBE7164295C}" srcOrd="0" destOrd="0" presId="urn:microsoft.com/office/officeart/2005/8/layout/hierarchy3"/>
    <dgm:cxn modelId="{75F1951C-046A-4308-8E8C-52B46C14EE4F}" type="presOf" srcId="{2F1B55C6-9259-4F5C-B070-47C0B1EFECD3}" destId="{33724799-CA49-44E2-98DD-643A654CA169}" srcOrd="0" destOrd="0" presId="urn:microsoft.com/office/officeart/2005/8/layout/hierarchy3"/>
    <dgm:cxn modelId="{2D0C6420-583F-4272-9A91-EF9EC938C723}" type="presOf" srcId="{9DCE4E49-EB46-4CB2-A8E4-F87DAACBD93A}" destId="{55EBD473-0345-4452-8780-D0C75D79276B}" srcOrd="0" destOrd="0" presId="urn:microsoft.com/office/officeart/2005/8/layout/hierarchy3"/>
    <dgm:cxn modelId="{CBC8EE23-8BFA-49AE-9F31-BD9762CD2674}" type="presOf" srcId="{D80E7BA8-EDE8-4F02-AE09-87065C57C778}" destId="{63BEA247-9939-4AAA-B0A1-9388D08062BA}" srcOrd="0" destOrd="0" presId="urn:microsoft.com/office/officeart/2005/8/layout/hierarchy3"/>
    <dgm:cxn modelId="{A0B64B27-523B-4C29-B0C4-80AB45D3E208}" type="presOf" srcId="{D808AA05-0AD5-422A-B503-411B0C14F200}" destId="{BDE6F6ED-074D-4EB7-A61C-70AF1CC9E413}" srcOrd="0" destOrd="0" presId="urn:microsoft.com/office/officeart/2005/8/layout/hierarchy3"/>
    <dgm:cxn modelId="{2181D527-421F-400F-95C3-D73D80EACCE9}" type="presOf" srcId="{2714ECDE-3A85-4A01-8C71-0BDBB83ADC6F}" destId="{4DCF17C4-AB34-4964-B1D0-81F15DFD64E4}" srcOrd="0" destOrd="0" presId="urn:microsoft.com/office/officeart/2005/8/layout/hierarchy3"/>
    <dgm:cxn modelId="{D5F92129-8232-4919-B1A1-CC2D33FC4331}" type="presOf" srcId="{3971F873-D0CA-4C42-A0E1-C4433E3F981B}" destId="{4F2F9DF4-370A-44D7-A348-80BB199DD364}" srcOrd="1" destOrd="0" presId="urn:microsoft.com/office/officeart/2005/8/layout/hierarchy3"/>
    <dgm:cxn modelId="{40E24A30-5280-4729-9736-02B5A3653CD7}" type="presOf" srcId="{DCA361AD-7F0B-4CFE-A4FA-012C6E24D7C2}" destId="{F3632A5C-7F64-431E-A2CF-05EB7EDE631B}" srcOrd="0" destOrd="0" presId="urn:microsoft.com/office/officeart/2005/8/layout/hierarchy3"/>
    <dgm:cxn modelId="{24D11D31-2D01-4198-8883-2246D67BB7D1}" srcId="{DCA361AD-7F0B-4CFE-A4FA-012C6E24D7C2}" destId="{B3E7168E-49C5-4363-A8AF-5A1268A08299}" srcOrd="2" destOrd="0" parTransId="{D80E7BA8-EDE8-4F02-AE09-87065C57C778}" sibTransId="{99F54964-9FDB-493A-864B-E2A6ADC97B3D}"/>
    <dgm:cxn modelId="{9D56E531-9397-4179-9936-8EB3784B4FD0}" type="presOf" srcId="{1002C7C3-4DA0-4172-8949-DE51646DFF35}" destId="{7D326FDF-5698-47AA-8B28-A532B5F3EAD7}" srcOrd="0" destOrd="0" presId="urn:microsoft.com/office/officeart/2005/8/layout/hierarchy3"/>
    <dgm:cxn modelId="{007E3233-B59D-4D87-88D6-3EA496D2E790}" srcId="{D808AA05-0AD5-422A-B503-411B0C14F200}" destId="{DCA361AD-7F0B-4CFE-A4FA-012C6E24D7C2}" srcOrd="0" destOrd="0" parTransId="{3A650EE8-ABE8-4E47-A788-9259F598CD3A}" sibTransId="{49BCDC75-3EC6-4D9D-A724-17DCC311B000}"/>
    <dgm:cxn modelId="{BF318535-7DBE-4448-A32B-35C0537F65CD}" srcId="{AC4CB046-DEE1-4B3C-B277-C05B6B9E918A}" destId="{5488F847-882B-47C0-B6E7-F43782BAC2CB}" srcOrd="2" destOrd="0" parTransId="{95D2DAAC-C41E-4BF4-A947-7244CFCE7675}" sibTransId="{194AD428-D8F8-4638-98CE-1C10826C11A8}"/>
    <dgm:cxn modelId="{64A16E37-45D3-460F-8B59-11B32857087D}" srcId="{DCA361AD-7F0B-4CFE-A4FA-012C6E24D7C2}" destId="{6A4D15CF-D7FA-4F3C-B7E7-24AE1D6D2560}" srcOrd="0" destOrd="0" parTransId="{D70E2AAF-BA25-4DF6-843A-54311806B687}" sibTransId="{4990F35C-3A71-4EDB-B0A7-2239D5EB9852}"/>
    <dgm:cxn modelId="{7551DD38-46B4-4011-898F-650865389BE3}" type="presOf" srcId="{A676B39D-5342-4220-8145-77A6BFBDF3DE}" destId="{FAB48A68-E8E8-493C-8A94-F1062B6B9CFC}" srcOrd="1" destOrd="0" presId="urn:microsoft.com/office/officeart/2005/8/layout/hierarchy3"/>
    <dgm:cxn modelId="{DBD34C3B-C42B-4EB8-9378-578982DFB977}" type="presOf" srcId="{A63FF3B0-2F45-47F4-8B30-2E8EA797B8EC}" destId="{F47FF1ED-950F-4151-B2A3-E6DCC1305086}" srcOrd="0" destOrd="0" presId="urn:microsoft.com/office/officeart/2005/8/layout/hierarchy3"/>
    <dgm:cxn modelId="{EBF1613F-DF4C-450D-8946-6F13338FFD73}" type="presOf" srcId="{AC4CB046-DEE1-4B3C-B277-C05B6B9E918A}" destId="{58DEF4FB-EE98-400F-AB51-8887D4508BFD}" srcOrd="1" destOrd="0" presId="urn:microsoft.com/office/officeart/2005/8/layout/hierarchy3"/>
    <dgm:cxn modelId="{45B11765-19A0-4E8B-8318-2474050869CA}" type="presOf" srcId="{6B932EAB-309B-4937-8AFB-AD3D4844BEB6}" destId="{E4311B0C-3812-4AAF-BE2A-DB3600869EAA}" srcOrd="0" destOrd="0" presId="urn:microsoft.com/office/officeart/2005/8/layout/hierarchy3"/>
    <dgm:cxn modelId="{06AF3E69-C40C-482B-B192-5442B488C60A}" type="presOf" srcId="{76CDE792-ACD0-489B-B6D7-9AC643C2DB13}" destId="{0DBCDA6B-4B4F-439F-A003-72C094AFB345}" srcOrd="0" destOrd="0" presId="urn:microsoft.com/office/officeart/2005/8/layout/hierarchy3"/>
    <dgm:cxn modelId="{8F0BB34B-DECA-4F6C-AC2D-A7EFB7DDDEE5}" srcId="{3971F873-D0CA-4C42-A0E1-C4433E3F981B}" destId="{71D08E09-DF52-4AFF-9DDD-0177C6D6D796}" srcOrd="0" destOrd="0" parTransId="{603DB6DA-D650-4F80-A7E2-57AA23E72A5C}" sibTransId="{21BA1490-2910-40D5-A134-DBB063BD698A}"/>
    <dgm:cxn modelId="{0EFBF94B-7639-4F87-BE01-11B1A74E7589}" type="presOf" srcId="{85FFD24B-524F-4D94-AE03-8440287F301B}" destId="{8323FAB1-72C4-4E7D-AEF3-52E76FCB26B3}" srcOrd="0" destOrd="0" presId="urn:microsoft.com/office/officeart/2005/8/layout/hierarchy3"/>
    <dgm:cxn modelId="{7B7BF04C-45F3-40F7-B7B5-3C3AF4F1DFE0}" type="presOf" srcId="{B3E7168E-49C5-4363-A8AF-5A1268A08299}" destId="{DD5081DE-CC6A-46D4-9995-D15D898F8AD1}" srcOrd="0" destOrd="0" presId="urn:microsoft.com/office/officeart/2005/8/layout/hierarchy3"/>
    <dgm:cxn modelId="{63374F4E-7BB9-4527-87E3-C16D2827DD17}" type="presOf" srcId="{603DB6DA-D650-4F80-A7E2-57AA23E72A5C}" destId="{9C722F3E-77FA-4397-AA75-12070B77F56D}" srcOrd="0" destOrd="0" presId="urn:microsoft.com/office/officeart/2005/8/layout/hierarchy3"/>
    <dgm:cxn modelId="{57B5AC4E-8D6E-4D3D-B03A-8EBFCEAE838A}" srcId="{2F1B55C6-9259-4F5C-B070-47C0B1EFECD3}" destId="{A63FF3B0-2F45-47F4-8B30-2E8EA797B8EC}" srcOrd="0" destOrd="0" parTransId="{9DCE4E49-EB46-4CB2-A8E4-F87DAACBD93A}" sibTransId="{DCF2B1A1-3F88-42F9-A55E-1B0530BF8A4A}"/>
    <dgm:cxn modelId="{74CE7373-28EC-4E49-B856-E98E397812F6}" type="presOf" srcId="{F5345DFD-FF1B-4286-900E-E3483323F3C1}" destId="{BAE71921-CCAF-413A-80E4-937AF1FA71D1}" srcOrd="0" destOrd="0" presId="urn:microsoft.com/office/officeart/2005/8/layout/hierarchy3"/>
    <dgm:cxn modelId="{200FE858-A8DD-47C9-B8B1-6F1EF3724D42}" type="presOf" srcId="{2FE4F7E0-8FD1-49CB-BE1A-29607004A420}" destId="{7B82F8DD-B20C-403F-993A-08E082F61CAE}" srcOrd="0" destOrd="0" presId="urn:microsoft.com/office/officeart/2005/8/layout/hierarchy3"/>
    <dgm:cxn modelId="{792F895A-0922-4F44-96F5-0D01EE30A6B8}" type="presOf" srcId="{5267EF93-581D-4895-B11E-FE826522C93A}" destId="{219C31B0-DF04-404B-BD85-519BFEF077D4}" srcOrd="0" destOrd="0" presId="urn:microsoft.com/office/officeart/2005/8/layout/hierarchy3"/>
    <dgm:cxn modelId="{BA3DB47B-54EC-420E-A73C-5B1A894F549E}" type="presOf" srcId="{D70E2AAF-BA25-4DF6-843A-54311806B687}" destId="{AC78B55D-28BE-4211-A6B0-54AE0F157196}" srcOrd="0" destOrd="0" presId="urn:microsoft.com/office/officeart/2005/8/layout/hierarchy3"/>
    <dgm:cxn modelId="{0D90DC7B-9203-4C72-9751-6C183A92871A}" type="presOf" srcId="{7942EF5C-92B1-47EC-B556-CDC53E804779}" destId="{C6DBC6BA-B665-4A37-A877-CBDCBBA3DB56}" srcOrd="0" destOrd="0" presId="urn:microsoft.com/office/officeart/2005/8/layout/hierarchy3"/>
    <dgm:cxn modelId="{68A1D87E-6C05-4145-9258-DD2BF4408E60}" srcId="{A676B39D-5342-4220-8145-77A6BFBDF3DE}" destId="{6B932EAB-309B-4937-8AFB-AD3D4844BEB6}" srcOrd="1" destOrd="0" parTransId="{89D6D7DB-A69C-4752-92EB-2EF9FD5F0B67}" sibTransId="{437861D7-046B-4190-B183-45B70B691227}"/>
    <dgm:cxn modelId="{7D082D82-3276-4109-AF80-E9E6FD995003}" type="presOf" srcId="{DCA361AD-7F0B-4CFE-A4FA-012C6E24D7C2}" destId="{D8C1C449-7100-48FC-A933-2608FBC89809}" srcOrd="1" destOrd="0" presId="urn:microsoft.com/office/officeart/2005/8/layout/hierarchy3"/>
    <dgm:cxn modelId="{82DD4E97-2CCD-45E0-B7BE-1010A780203E}" srcId="{AC4CB046-DEE1-4B3C-B277-C05B6B9E918A}" destId="{71AF55D7-A1F5-40D9-9884-213A28401736}" srcOrd="1" destOrd="0" parTransId="{5E6293B5-65DC-4923-99F2-32EA0C8829FC}" sibTransId="{60C62201-CF5E-4AE8-A0CD-D7E98C6E1816}"/>
    <dgm:cxn modelId="{161BDF9C-5DCE-4129-BBB8-39CD17E5572E}" srcId="{D808AA05-0AD5-422A-B503-411B0C14F200}" destId="{AC4CB046-DEE1-4B3C-B277-C05B6B9E918A}" srcOrd="1" destOrd="0" parTransId="{11CCA529-FB87-4D7D-A50F-B5C7BA1D6E6F}" sibTransId="{BBCEEBBA-65DE-4E73-B01C-7C64D3DE3643}"/>
    <dgm:cxn modelId="{F46C749D-A7AE-45CD-973B-0E9435408D2C}" type="presOf" srcId="{9AE1F6E8-B767-4C89-BB21-BECB9A17476B}" destId="{BB459B7B-2B3B-4D6E-8B60-DC1F4FCAC9B7}" srcOrd="0" destOrd="0" presId="urn:microsoft.com/office/officeart/2005/8/layout/hierarchy3"/>
    <dgm:cxn modelId="{044D239E-91CE-46B0-A543-C0E3DE3D8EAE}" type="presOf" srcId="{5E6293B5-65DC-4923-99F2-32EA0C8829FC}" destId="{E35556C1-2AEB-4DE8-BC01-DF069E14C486}" srcOrd="0" destOrd="0" presId="urn:microsoft.com/office/officeart/2005/8/layout/hierarchy3"/>
    <dgm:cxn modelId="{0D6B23A5-CA0A-4170-A24B-BE8A9B926B1A}" srcId="{DCA361AD-7F0B-4CFE-A4FA-012C6E24D7C2}" destId="{9AE1F6E8-B767-4C89-BB21-BECB9A17476B}" srcOrd="1" destOrd="0" parTransId="{85FFD24B-524F-4D94-AE03-8440287F301B}" sibTransId="{7014343A-B3C5-46CF-AE75-00B1F55AF63B}"/>
    <dgm:cxn modelId="{61027FA8-1FAF-4849-AA11-B53C1B609D69}" type="presOf" srcId="{5488F847-882B-47C0-B6E7-F43782BAC2CB}" destId="{6489BF38-2087-4E33-8CB0-AAE7053A4358}" srcOrd="0" destOrd="0" presId="urn:microsoft.com/office/officeart/2005/8/layout/hierarchy3"/>
    <dgm:cxn modelId="{0A62A5AB-C196-4E02-B4A4-A09BC10ABFCE}" type="presOf" srcId="{A6A362BF-1F80-48C2-93B3-138564ED4A75}" destId="{00E8775B-48A9-49A7-8848-4DEF1652C4C2}" srcOrd="0" destOrd="0" presId="urn:microsoft.com/office/officeart/2005/8/layout/hierarchy3"/>
    <dgm:cxn modelId="{755141B5-0CE6-4E75-B25F-DC0CBB952F3B}" type="presOf" srcId="{26C18D93-AB12-4042-BC93-F6238EEAF9C6}" destId="{EDC6D55F-A0EB-4240-8440-3DEA0B52E75A}" srcOrd="0" destOrd="0" presId="urn:microsoft.com/office/officeart/2005/8/layout/hierarchy3"/>
    <dgm:cxn modelId="{EE5807B6-3B3A-4585-AF0C-B87D427E57B2}" srcId="{D808AA05-0AD5-422A-B503-411B0C14F200}" destId="{A676B39D-5342-4220-8145-77A6BFBDF3DE}" srcOrd="4" destOrd="0" parTransId="{4F5CE7D5-1E39-4A39-89CB-58DD078CFE62}" sibTransId="{D1AA74AE-4B17-499A-9441-46F8E4AFE903}"/>
    <dgm:cxn modelId="{07E764B7-2967-43E8-8B15-000F60FF3355}" type="presOf" srcId="{C476CBC5-D3AB-4F40-981C-2ADC2BF5B299}" destId="{7ED2FBA9-7D0F-404A-8784-B87885A356C2}" srcOrd="0" destOrd="0" presId="urn:microsoft.com/office/officeart/2005/8/layout/hierarchy3"/>
    <dgm:cxn modelId="{A15479BA-CE21-419D-80B2-A4ED0661E677}" type="presOf" srcId="{89D6D7DB-A69C-4752-92EB-2EF9FD5F0B67}" destId="{5E03BFA1-ACE1-4507-9E45-76D0D32AADDF}" srcOrd="0" destOrd="0" presId="urn:microsoft.com/office/officeart/2005/8/layout/hierarchy3"/>
    <dgm:cxn modelId="{38647EBA-30B6-4C81-98D0-DC83FA10C7A1}" srcId="{AC4CB046-DEE1-4B3C-B277-C05B6B9E918A}" destId="{F5345DFD-FF1B-4286-900E-E3483323F3C1}" srcOrd="0" destOrd="0" parTransId="{7942EF5C-92B1-47EC-B556-CDC53E804779}" sibTransId="{400A217F-685C-481C-BBC5-96FB925A8164}"/>
    <dgm:cxn modelId="{55AAE0BA-330F-4C62-8C1D-4141741FDF55}" srcId="{A676B39D-5342-4220-8145-77A6BFBDF3DE}" destId="{7AB2E923-EEC9-421C-8B27-A669DCC32186}" srcOrd="0" destOrd="0" parTransId="{76CDE792-ACD0-489B-B6D7-9AC643C2DB13}" sibTransId="{86D61C2E-CAE5-477D-A666-AE8C335CE5AC}"/>
    <dgm:cxn modelId="{1FFF1DBD-C281-4675-BAE8-EFB8B1F2F224}" type="presOf" srcId="{71D08E09-DF52-4AFF-9DDD-0177C6D6D796}" destId="{16155B85-1670-4C52-A07B-2031657314C2}" srcOrd="0" destOrd="0" presId="urn:microsoft.com/office/officeart/2005/8/layout/hierarchy3"/>
    <dgm:cxn modelId="{D246BEC1-3680-4A5A-B1C9-C2CBEF48D0E0}" type="presOf" srcId="{3971F873-D0CA-4C42-A0E1-C4433E3F981B}" destId="{742040E4-B3BC-44A7-BAB3-0D8EA35558EB}" srcOrd="0" destOrd="0" presId="urn:microsoft.com/office/officeart/2005/8/layout/hierarchy3"/>
    <dgm:cxn modelId="{89A478C2-7409-45F0-AEE6-9C739A0B875E}" type="presOf" srcId="{64DFF888-1E5F-43AF-9D0E-7E428F14BE61}" destId="{5C2462E7-0DA1-4FD9-9151-949683B9D451}" srcOrd="0" destOrd="0" presId="urn:microsoft.com/office/officeart/2005/8/layout/hierarchy3"/>
    <dgm:cxn modelId="{9976B1CB-6E2D-442D-BD71-715019FCEA56}" type="presOf" srcId="{71AF55D7-A1F5-40D9-9884-213A28401736}" destId="{84E9ABC4-2F65-43F1-B0AE-4573867EE53E}" srcOrd="0" destOrd="0" presId="urn:microsoft.com/office/officeart/2005/8/layout/hierarchy3"/>
    <dgm:cxn modelId="{80D5E1CE-5C94-410D-B299-31082DC2A2C7}" type="presOf" srcId="{750AD817-3BD9-418B-9CE3-0BFCC21D2ED4}" destId="{4F20B300-1914-4ECB-9CA1-1B97BF41C349}" srcOrd="0" destOrd="0" presId="urn:microsoft.com/office/officeart/2005/8/layout/hierarchy3"/>
    <dgm:cxn modelId="{DF3A53D5-B181-41FE-A8C6-417A351F9DA3}" type="presOf" srcId="{95D2DAAC-C41E-4BF4-A947-7244CFCE7675}" destId="{D2C815F9-D065-46EE-BF05-B0802ACFA3C4}" srcOrd="0" destOrd="0" presId="urn:microsoft.com/office/officeart/2005/8/layout/hierarchy3"/>
    <dgm:cxn modelId="{5E2DD4D6-48A6-4573-BC6A-64CBD7F46AED}" type="presOf" srcId="{2F1B55C6-9259-4F5C-B070-47C0B1EFECD3}" destId="{9651240A-4C71-411C-9597-3E9C5AD8D6F7}" srcOrd="1" destOrd="0" presId="urn:microsoft.com/office/officeart/2005/8/layout/hierarchy3"/>
    <dgm:cxn modelId="{E56286D7-EF66-4E8C-B4B4-F18AA77D6A83}" type="presOf" srcId="{6A4D15CF-D7FA-4F3C-B7E7-24AE1D6D2560}" destId="{B031202D-9775-4470-A7BC-6D9A5AB8E6F4}" srcOrd="0" destOrd="0" presId="urn:microsoft.com/office/officeart/2005/8/layout/hierarchy3"/>
    <dgm:cxn modelId="{22ECA7DD-CCA2-42F5-8E5D-E6BBB75EFFA0}" srcId="{A676B39D-5342-4220-8145-77A6BFBDF3DE}" destId="{5267EF93-581D-4895-B11E-FE826522C93A}" srcOrd="2" destOrd="0" parTransId="{26C18D93-AB12-4042-BC93-F6238EEAF9C6}" sibTransId="{D38BEF64-3D6A-416E-BF3D-B80B03F4446E}"/>
    <dgm:cxn modelId="{CE2ECAE4-5091-41EE-B452-3813BA475236}" srcId="{D808AA05-0AD5-422A-B503-411B0C14F200}" destId="{2F1B55C6-9259-4F5C-B070-47C0B1EFECD3}" srcOrd="3" destOrd="0" parTransId="{327CD6A2-CF45-4255-A2EB-DCB15FAB6559}" sibTransId="{8ED91DC0-7EA8-492B-B477-E4DAD2CD6E4E}"/>
    <dgm:cxn modelId="{7E98DAF1-74B5-458A-A217-47E99EDF1D0C}" type="presOf" srcId="{A676B39D-5342-4220-8145-77A6BFBDF3DE}" destId="{0E64B5F8-1626-4C57-AEFC-1837ECA5B8D7}" srcOrd="0" destOrd="0" presId="urn:microsoft.com/office/officeart/2005/8/layout/hierarchy3"/>
    <dgm:cxn modelId="{F36928F7-C4B8-4503-8E0C-441E3716D67F}" srcId="{2F1B55C6-9259-4F5C-B070-47C0B1EFECD3}" destId="{2714ECDE-3A85-4A01-8C71-0BDBB83ADC6F}" srcOrd="2" destOrd="0" parTransId="{2FE4F7E0-8FD1-49CB-BE1A-29607004A420}" sibTransId="{4AEC25AE-ACB7-443C-9FCB-61C8F64D7163}"/>
    <dgm:cxn modelId="{506182F9-8DDF-4974-BC2C-133FB0EC629B}" type="presOf" srcId="{222DBF28-73A8-4F0A-A340-D8D98A996E12}" destId="{A5BA1180-9A4D-437A-A594-227FC581D3D8}" srcOrd="0" destOrd="0" presId="urn:microsoft.com/office/officeart/2005/8/layout/hierarchy3"/>
    <dgm:cxn modelId="{280362F8-E176-453C-85CA-B1170ED99639}" type="presParOf" srcId="{BDE6F6ED-074D-4EB7-A61C-70AF1CC9E413}" destId="{BFD8C420-46D5-4458-96E1-E53CC68DC352}" srcOrd="0" destOrd="0" presId="urn:microsoft.com/office/officeart/2005/8/layout/hierarchy3"/>
    <dgm:cxn modelId="{47EBE9CC-A9D5-423B-B399-5856E281087A}" type="presParOf" srcId="{BFD8C420-46D5-4458-96E1-E53CC68DC352}" destId="{EDD649A4-3E2A-4FCF-8D36-C286628BDDA6}" srcOrd="0" destOrd="0" presId="urn:microsoft.com/office/officeart/2005/8/layout/hierarchy3"/>
    <dgm:cxn modelId="{81301256-9D8D-419F-A98A-E2F4F709CFEA}" type="presParOf" srcId="{EDD649A4-3E2A-4FCF-8D36-C286628BDDA6}" destId="{F3632A5C-7F64-431E-A2CF-05EB7EDE631B}" srcOrd="0" destOrd="0" presId="urn:microsoft.com/office/officeart/2005/8/layout/hierarchy3"/>
    <dgm:cxn modelId="{B6630039-A2E3-4736-8B71-FCF0B918AC44}" type="presParOf" srcId="{EDD649A4-3E2A-4FCF-8D36-C286628BDDA6}" destId="{D8C1C449-7100-48FC-A933-2608FBC89809}" srcOrd="1" destOrd="0" presId="urn:microsoft.com/office/officeart/2005/8/layout/hierarchy3"/>
    <dgm:cxn modelId="{40003C2D-DDFA-4C63-833E-E0029D4DD471}" type="presParOf" srcId="{BFD8C420-46D5-4458-96E1-E53CC68DC352}" destId="{400CCE60-BF54-4B3F-BDBA-6C350C39327F}" srcOrd="1" destOrd="0" presId="urn:microsoft.com/office/officeart/2005/8/layout/hierarchy3"/>
    <dgm:cxn modelId="{7ED0A8C4-555E-45F1-8EDD-A2E123ACFC8D}" type="presParOf" srcId="{400CCE60-BF54-4B3F-BDBA-6C350C39327F}" destId="{AC78B55D-28BE-4211-A6B0-54AE0F157196}" srcOrd="0" destOrd="0" presId="urn:microsoft.com/office/officeart/2005/8/layout/hierarchy3"/>
    <dgm:cxn modelId="{BF8A4959-3494-484B-A5BB-E21DF941CE3B}" type="presParOf" srcId="{400CCE60-BF54-4B3F-BDBA-6C350C39327F}" destId="{B031202D-9775-4470-A7BC-6D9A5AB8E6F4}" srcOrd="1" destOrd="0" presId="urn:microsoft.com/office/officeart/2005/8/layout/hierarchy3"/>
    <dgm:cxn modelId="{BF71D93A-5143-44F8-985D-29FF9E5E014B}" type="presParOf" srcId="{400CCE60-BF54-4B3F-BDBA-6C350C39327F}" destId="{8323FAB1-72C4-4E7D-AEF3-52E76FCB26B3}" srcOrd="2" destOrd="0" presId="urn:microsoft.com/office/officeart/2005/8/layout/hierarchy3"/>
    <dgm:cxn modelId="{05173F46-AA89-49BA-B308-2BF2C9D9054A}" type="presParOf" srcId="{400CCE60-BF54-4B3F-BDBA-6C350C39327F}" destId="{BB459B7B-2B3B-4D6E-8B60-DC1F4FCAC9B7}" srcOrd="3" destOrd="0" presId="urn:microsoft.com/office/officeart/2005/8/layout/hierarchy3"/>
    <dgm:cxn modelId="{5E170EE0-64E5-4428-9BF7-6E4FD02C1959}" type="presParOf" srcId="{400CCE60-BF54-4B3F-BDBA-6C350C39327F}" destId="{63BEA247-9939-4AAA-B0A1-9388D08062BA}" srcOrd="4" destOrd="0" presId="urn:microsoft.com/office/officeart/2005/8/layout/hierarchy3"/>
    <dgm:cxn modelId="{68735492-A07D-4F38-A5C1-ABA21921ECF3}" type="presParOf" srcId="{400CCE60-BF54-4B3F-BDBA-6C350C39327F}" destId="{DD5081DE-CC6A-46D4-9995-D15D898F8AD1}" srcOrd="5" destOrd="0" presId="urn:microsoft.com/office/officeart/2005/8/layout/hierarchy3"/>
    <dgm:cxn modelId="{ACF8D4DF-1CE7-4511-8653-E59B2A7833CB}" type="presParOf" srcId="{BDE6F6ED-074D-4EB7-A61C-70AF1CC9E413}" destId="{253CAE8B-2401-4F9A-9D6D-A65ABC97CC54}" srcOrd="1" destOrd="0" presId="urn:microsoft.com/office/officeart/2005/8/layout/hierarchy3"/>
    <dgm:cxn modelId="{A99FDAC5-57D2-4910-B78E-E71ECE28DD63}" type="presParOf" srcId="{253CAE8B-2401-4F9A-9D6D-A65ABC97CC54}" destId="{A030D5BB-3654-4D2E-BA8B-BCC723D484C5}" srcOrd="0" destOrd="0" presId="urn:microsoft.com/office/officeart/2005/8/layout/hierarchy3"/>
    <dgm:cxn modelId="{E6911369-5609-48E2-A3C6-A85E637DDD65}" type="presParOf" srcId="{A030D5BB-3654-4D2E-BA8B-BCC723D484C5}" destId="{61B9236A-8D69-4CA0-AE52-F27F8276A54F}" srcOrd="0" destOrd="0" presId="urn:microsoft.com/office/officeart/2005/8/layout/hierarchy3"/>
    <dgm:cxn modelId="{AEF9CD7E-A987-4321-86E1-0442DFAFE0D8}" type="presParOf" srcId="{A030D5BB-3654-4D2E-BA8B-BCC723D484C5}" destId="{58DEF4FB-EE98-400F-AB51-8887D4508BFD}" srcOrd="1" destOrd="0" presId="urn:microsoft.com/office/officeart/2005/8/layout/hierarchy3"/>
    <dgm:cxn modelId="{44661EE1-AB64-41E3-8642-EC3FC63C3866}" type="presParOf" srcId="{253CAE8B-2401-4F9A-9D6D-A65ABC97CC54}" destId="{887A648A-1A25-4AD8-AE6D-2B42029F89FD}" srcOrd="1" destOrd="0" presId="urn:microsoft.com/office/officeart/2005/8/layout/hierarchy3"/>
    <dgm:cxn modelId="{E30805FC-0501-46A8-B680-6DE417BB89E2}" type="presParOf" srcId="{887A648A-1A25-4AD8-AE6D-2B42029F89FD}" destId="{C6DBC6BA-B665-4A37-A877-CBDCBBA3DB56}" srcOrd="0" destOrd="0" presId="urn:microsoft.com/office/officeart/2005/8/layout/hierarchy3"/>
    <dgm:cxn modelId="{CEEF4526-D844-4534-BC9A-1B9D36496C6C}" type="presParOf" srcId="{887A648A-1A25-4AD8-AE6D-2B42029F89FD}" destId="{BAE71921-CCAF-413A-80E4-937AF1FA71D1}" srcOrd="1" destOrd="0" presId="urn:microsoft.com/office/officeart/2005/8/layout/hierarchy3"/>
    <dgm:cxn modelId="{68DB4FB7-7A75-4AE0-B1A8-80125E58827D}" type="presParOf" srcId="{887A648A-1A25-4AD8-AE6D-2B42029F89FD}" destId="{E35556C1-2AEB-4DE8-BC01-DF069E14C486}" srcOrd="2" destOrd="0" presId="urn:microsoft.com/office/officeart/2005/8/layout/hierarchy3"/>
    <dgm:cxn modelId="{BDFE04C9-EFB6-4D3E-8D54-E379C397483F}" type="presParOf" srcId="{887A648A-1A25-4AD8-AE6D-2B42029F89FD}" destId="{84E9ABC4-2F65-43F1-B0AE-4573867EE53E}" srcOrd="3" destOrd="0" presId="urn:microsoft.com/office/officeart/2005/8/layout/hierarchy3"/>
    <dgm:cxn modelId="{1FB8737E-3C89-4C4A-ADD5-88F83F43A259}" type="presParOf" srcId="{887A648A-1A25-4AD8-AE6D-2B42029F89FD}" destId="{D2C815F9-D065-46EE-BF05-B0802ACFA3C4}" srcOrd="4" destOrd="0" presId="urn:microsoft.com/office/officeart/2005/8/layout/hierarchy3"/>
    <dgm:cxn modelId="{4E465127-655C-4E5D-B4C7-6D7E35D13D56}" type="presParOf" srcId="{887A648A-1A25-4AD8-AE6D-2B42029F89FD}" destId="{6489BF38-2087-4E33-8CB0-AAE7053A4358}" srcOrd="5" destOrd="0" presId="urn:microsoft.com/office/officeart/2005/8/layout/hierarchy3"/>
    <dgm:cxn modelId="{C7018FE4-0524-4311-B8BE-3FE7D71698C3}" type="presParOf" srcId="{BDE6F6ED-074D-4EB7-A61C-70AF1CC9E413}" destId="{1A9897B2-285F-40D6-95C2-5B651A203C29}" srcOrd="2" destOrd="0" presId="urn:microsoft.com/office/officeart/2005/8/layout/hierarchy3"/>
    <dgm:cxn modelId="{77FB86BD-1202-4283-A71D-B81C7CD798DC}" type="presParOf" srcId="{1A9897B2-285F-40D6-95C2-5B651A203C29}" destId="{3DEA973A-40BA-4562-B326-1EC786BE6C3A}" srcOrd="0" destOrd="0" presId="urn:microsoft.com/office/officeart/2005/8/layout/hierarchy3"/>
    <dgm:cxn modelId="{77C3C135-A319-4304-B05B-A9AE896E5595}" type="presParOf" srcId="{3DEA973A-40BA-4562-B326-1EC786BE6C3A}" destId="{742040E4-B3BC-44A7-BAB3-0D8EA35558EB}" srcOrd="0" destOrd="0" presId="urn:microsoft.com/office/officeart/2005/8/layout/hierarchy3"/>
    <dgm:cxn modelId="{29E705A9-9F41-4318-B49D-B59A2DEA2DEF}" type="presParOf" srcId="{3DEA973A-40BA-4562-B326-1EC786BE6C3A}" destId="{4F2F9DF4-370A-44D7-A348-80BB199DD364}" srcOrd="1" destOrd="0" presId="urn:microsoft.com/office/officeart/2005/8/layout/hierarchy3"/>
    <dgm:cxn modelId="{062117F2-4098-487F-B76B-F7E4EED9BAF5}" type="presParOf" srcId="{1A9897B2-285F-40D6-95C2-5B651A203C29}" destId="{CA45D0DA-A167-4BF4-ABED-6A3E9D8800C8}" srcOrd="1" destOrd="0" presId="urn:microsoft.com/office/officeart/2005/8/layout/hierarchy3"/>
    <dgm:cxn modelId="{F6D1FA9C-181B-4FCB-846F-45A5A3695163}" type="presParOf" srcId="{CA45D0DA-A167-4BF4-ABED-6A3E9D8800C8}" destId="{9C722F3E-77FA-4397-AA75-12070B77F56D}" srcOrd="0" destOrd="0" presId="urn:microsoft.com/office/officeart/2005/8/layout/hierarchy3"/>
    <dgm:cxn modelId="{F93AAB40-D499-4016-AAEA-5AA7A032B786}" type="presParOf" srcId="{CA45D0DA-A167-4BF4-ABED-6A3E9D8800C8}" destId="{16155B85-1670-4C52-A07B-2031657314C2}" srcOrd="1" destOrd="0" presId="urn:microsoft.com/office/officeart/2005/8/layout/hierarchy3"/>
    <dgm:cxn modelId="{7D0AB8EF-BA56-479B-8792-430A7CBC81C5}" type="presParOf" srcId="{CA45D0DA-A167-4BF4-ABED-6A3E9D8800C8}" destId="{4F20B300-1914-4ECB-9CA1-1B97BF41C349}" srcOrd="2" destOrd="0" presId="urn:microsoft.com/office/officeart/2005/8/layout/hierarchy3"/>
    <dgm:cxn modelId="{E3AA0FA5-970B-457F-AD6B-75EC9645CA4C}" type="presParOf" srcId="{CA45D0DA-A167-4BF4-ABED-6A3E9D8800C8}" destId="{7ED2FBA9-7D0F-404A-8784-B87885A356C2}" srcOrd="3" destOrd="0" presId="urn:microsoft.com/office/officeart/2005/8/layout/hierarchy3"/>
    <dgm:cxn modelId="{CBDB7608-76BD-4F77-8387-60F2ABE4F432}" type="presParOf" srcId="{CA45D0DA-A167-4BF4-ABED-6A3E9D8800C8}" destId="{5C2462E7-0DA1-4FD9-9151-949683B9D451}" srcOrd="4" destOrd="0" presId="urn:microsoft.com/office/officeart/2005/8/layout/hierarchy3"/>
    <dgm:cxn modelId="{3C7CBF0C-AC46-4E3F-A77E-82CE7944C483}" type="presParOf" srcId="{CA45D0DA-A167-4BF4-ABED-6A3E9D8800C8}" destId="{00E8775B-48A9-49A7-8848-4DEF1652C4C2}" srcOrd="5" destOrd="0" presId="urn:microsoft.com/office/officeart/2005/8/layout/hierarchy3"/>
    <dgm:cxn modelId="{17F1B57B-A497-4AC6-9B5B-B839CFDA3B52}" type="presParOf" srcId="{BDE6F6ED-074D-4EB7-A61C-70AF1CC9E413}" destId="{2050371B-2DFF-4F93-9C02-0C937B59AE90}" srcOrd="3" destOrd="0" presId="urn:microsoft.com/office/officeart/2005/8/layout/hierarchy3"/>
    <dgm:cxn modelId="{6CFA8508-8F8A-4934-A592-335CC15849CE}" type="presParOf" srcId="{2050371B-2DFF-4F93-9C02-0C937B59AE90}" destId="{BF930CE0-9F83-45DF-B2C7-201F7C96FC9C}" srcOrd="0" destOrd="0" presId="urn:microsoft.com/office/officeart/2005/8/layout/hierarchy3"/>
    <dgm:cxn modelId="{3E4545FD-DFEF-4CF6-BF46-C7295BB501BE}" type="presParOf" srcId="{BF930CE0-9F83-45DF-B2C7-201F7C96FC9C}" destId="{33724799-CA49-44E2-98DD-643A654CA169}" srcOrd="0" destOrd="0" presId="urn:microsoft.com/office/officeart/2005/8/layout/hierarchy3"/>
    <dgm:cxn modelId="{3EE4A3ED-FA79-4351-BEFA-ABAFD94FA03E}" type="presParOf" srcId="{BF930CE0-9F83-45DF-B2C7-201F7C96FC9C}" destId="{9651240A-4C71-411C-9597-3E9C5AD8D6F7}" srcOrd="1" destOrd="0" presId="urn:microsoft.com/office/officeart/2005/8/layout/hierarchy3"/>
    <dgm:cxn modelId="{D46A902D-20B4-447C-A639-D44545CFDDD1}" type="presParOf" srcId="{2050371B-2DFF-4F93-9C02-0C937B59AE90}" destId="{49E81FDC-D557-43C0-B3FF-2F963123A3AC}" srcOrd="1" destOrd="0" presId="urn:microsoft.com/office/officeart/2005/8/layout/hierarchy3"/>
    <dgm:cxn modelId="{99E18EF1-E1DE-4C20-B2F4-CEB97F4BD3BB}" type="presParOf" srcId="{49E81FDC-D557-43C0-B3FF-2F963123A3AC}" destId="{55EBD473-0345-4452-8780-D0C75D79276B}" srcOrd="0" destOrd="0" presId="urn:microsoft.com/office/officeart/2005/8/layout/hierarchy3"/>
    <dgm:cxn modelId="{22713B0B-D85B-45B9-80CC-7C98F54A8EA6}" type="presParOf" srcId="{49E81FDC-D557-43C0-B3FF-2F963123A3AC}" destId="{F47FF1ED-950F-4151-B2A3-E6DCC1305086}" srcOrd="1" destOrd="0" presId="urn:microsoft.com/office/officeart/2005/8/layout/hierarchy3"/>
    <dgm:cxn modelId="{08A5EBD9-5C20-431E-82BD-4FC6978B9242}" type="presParOf" srcId="{49E81FDC-D557-43C0-B3FF-2F963123A3AC}" destId="{A5BA1180-9A4D-437A-A594-227FC581D3D8}" srcOrd="2" destOrd="0" presId="urn:microsoft.com/office/officeart/2005/8/layout/hierarchy3"/>
    <dgm:cxn modelId="{2351BC47-3664-4E44-96F4-FBE26CDAB502}" type="presParOf" srcId="{49E81FDC-D557-43C0-B3FF-2F963123A3AC}" destId="{7D326FDF-5698-47AA-8B28-A532B5F3EAD7}" srcOrd="3" destOrd="0" presId="urn:microsoft.com/office/officeart/2005/8/layout/hierarchy3"/>
    <dgm:cxn modelId="{6F7E6AB4-2990-4125-BBEF-AEA270E45036}" type="presParOf" srcId="{49E81FDC-D557-43C0-B3FF-2F963123A3AC}" destId="{7B82F8DD-B20C-403F-993A-08E082F61CAE}" srcOrd="4" destOrd="0" presId="urn:microsoft.com/office/officeart/2005/8/layout/hierarchy3"/>
    <dgm:cxn modelId="{48449CA3-0D2D-4352-9F0F-BCA7A16DA18E}" type="presParOf" srcId="{49E81FDC-D557-43C0-B3FF-2F963123A3AC}" destId="{4DCF17C4-AB34-4964-B1D0-81F15DFD64E4}" srcOrd="5" destOrd="0" presId="urn:microsoft.com/office/officeart/2005/8/layout/hierarchy3"/>
    <dgm:cxn modelId="{99F58777-5D4E-4ED4-9440-49DB2E14DBC7}" type="presParOf" srcId="{BDE6F6ED-074D-4EB7-A61C-70AF1CC9E413}" destId="{188B0D7D-EAA4-4F29-BE0E-99B0057B5B1F}" srcOrd="4" destOrd="0" presId="urn:microsoft.com/office/officeart/2005/8/layout/hierarchy3"/>
    <dgm:cxn modelId="{8E0E3743-CDD8-4C68-ABEF-20C2DB130453}" type="presParOf" srcId="{188B0D7D-EAA4-4F29-BE0E-99B0057B5B1F}" destId="{6A2BC6CE-FBE2-4CB3-BB26-FA8ED7647BC5}" srcOrd="0" destOrd="0" presId="urn:microsoft.com/office/officeart/2005/8/layout/hierarchy3"/>
    <dgm:cxn modelId="{5489D416-E380-4EFF-A1C8-D4AFBA02E93D}" type="presParOf" srcId="{6A2BC6CE-FBE2-4CB3-BB26-FA8ED7647BC5}" destId="{0E64B5F8-1626-4C57-AEFC-1837ECA5B8D7}" srcOrd="0" destOrd="0" presId="urn:microsoft.com/office/officeart/2005/8/layout/hierarchy3"/>
    <dgm:cxn modelId="{9BD3FBB0-8E25-4124-AFD4-48DB4C0071BB}" type="presParOf" srcId="{6A2BC6CE-FBE2-4CB3-BB26-FA8ED7647BC5}" destId="{FAB48A68-E8E8-493C-8A94-F1062B6B9CFC}" srcOrd="1" destOrd="0" presId="urn:microsoft.com/office/officeart/2005/8/layout/hierarchy3"/>
    <dgm:cxn modelId="{2F32C162-4E17-4881-A4A3-0FDC3C77EB3C}" type="presParOf" srcId="{188B0D7D-EAA4-4F29-BE0E-99B0057B5B1F}" destId="{0BA2C27E-9950-4897-A64F-8B9DDB2D1FDD}" srcOrd="1" destOrd="0" presId="urn:microsoft.com/office/officeart/2005/8/layout/hierarchy3"/>
    <dgm:cxn modelId="{B7593FF8-571E-44FD-982E-C63FCA24773E}" type="presParOf" srcId="{0BA2C27E-9950-4897-A64F-8B9DDB2D1FDD}" destId="{0DBCDA6B-4B4F-439F-A003-72C094AFB345}" srcOrd="0" destOrd="0" presId="urn:microsoft.com/office/officeart/2005/8/layout/hierarchy3"/>
    <dgm:cxn modelId="{F2626B57-FDF7-4F6C-9BB9-3AE24801CED3}" type="presParOf" srcId="{0BA2C27E-9950-4897-A64F-8B9DDB2D1FDD}" destId="{D0441A9E-EB65-4C12-9102-1CBE7164295C}" srcOrd="1" destOrd="0" presId="urn:microsoft.com/office/officeart/2005/8/layout/hierarchy3"/>
    <dgm:cxn modelId="{02BAABE1-C488-4612-B64B-677911B92D4B}" type="presParOf" srcId="{0BA2C27E-9950-4897-A64F-8B9DDB2D1FDD}" destId="{5E03BFA1-ACE1-4507-9E45-76D0D32AADDF}" srcOrd="2" destOrd="0" presId="urn:microsoft.com/office/officeart/2005/8/layout/hierarchy3"/>
    <dgm:cxn modelId="{7BE4B12E-356F-4F04-9E4E-B8674EFC485F}" type="presParOf" srcId="{0BA2C27E-9950-4897-A64F-8B9DDB2D1FDD}" destId="{E4311B0C-3812-4AAF-BE2A-DB3600869EAA}" srcOrd="3" destOrd="0" presId="urn:microsoft.com/office/officeart/2005/8/layout/hierarchy3"/>
    <dgm:cxn modelId="{A5DB8EA4-B15D-4A61-A29F-85F3817402AC}" type="presParOf" srcId="{0BA2C27E-9950-4897-A64F-8B9DDB2D1FDD}" destId="{EDC6D55F-A0EB-4240-8440-3DEA0B52E75A}" srcOrd="4" destOrd="0" presId="urn:microsoft.com/office/officeart/2005/8/layout/hierarchy3"/>
    <dgm:cxn modelId="{415E2E70-2B43-49A5-AFCF-080284351558}" type="presParOf" srcId="{0BA2C27E-9950-4897-A64F-8B9DDB2D1FDD}" destId="{219C31B0-DF04-404B-BD85-519BFEF077D4}"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DEF1F6-E726-4C5D-8FE4-C9F86C0291E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B62FE716-17EC-4275-B5C7-9F55F9DAAF4D}">
      <dgm:prSet phldrT="[Text]"/>
      <dgm:spPr/>
      <dgm:t>
        <a:bodyPr/>
        <a:lstStyle/>
        <a:p>
          <a:r>
            <a:rPr lang="en-US"/>
            <a:t>Target Customer</a:t>
          </a:r>
        </a:p>
      </dgm:t>
    </dgm:pt>
    <dgm:pt modelId="{A24883CF-2332-4105-815D-A1A80DF334EB}" type="parTrans" cxnId="{F80B1FB3-AA48-44C8-8909-8FAD99079C78}">
      <dgm:prSet/>
      <dgm:spPr/>
      <dgm:t>
        <a:bodyPr/>
        <a:lstStyle/>
        <a:p>
          <a:endParaRPr lang="en-US"/>
        </a:p>
      </dgm:t>
    </dgm:pt>
    <dgm:pt modelId="{2DC51614-32EA-448C-B1CF-B715C42D0BFB}" type="sibTrans" cxnId="{F80B1FB3-AA48-44C8-8909-8FAD99079C78}">
      <dgm:prSet/>
      <dgm:spPr/>
      <dgm:t>
        <a:bodyPr/>
        <a:lstStyle/>
        <a:p>
          <a:endParaRPr lang="en-US"/>
        </a:p>
      </dgm:t>
    </dgm:pt>
    <dgm:pt modelId="{752A54EA-6C93-4A1E-A77F-AE45347D8CDE}">
      <dgm:prSet phldrT="[Text]" custT="1"/>
      <dgm:spPr/>
      <dgm:t>
        <a:bodyPr/>
        <a:lstStyle/>
        <a:p>
          <a:r>
            <a:rPr lang="en-US" sz="1400"/>
            <a:t>Sports Enthusiast</a:t>
          </a:r>
        </a:p>
      </dgm:t>
    </dgm:pt>
    <dgm:pt modelId="{A89EBC4F-E578-48D5-A1AC-5999A04EDF53}" type="parTrans" cxnId="{96B15DF9-5E7B-4FFC-87A9-5CB726A6B85D}">
      <dgm:prSet/>
      <dgm:spPr/>
      <dgm:t>
        <a:bodyPr/>
        <a:lstStyle/>
        <a:p>
          <a:endParaRPr lang="en-US"/>
        </a:p>
      </dgm:t>
    </dgm:pt>
    <dgm:pt modelId="{3C159FD1-2487-4B08-8D3F-EC563A4C33E1}" type="sibTrans" cxnId="{96B15DF9-5E7B-4FFC-87A9-5CB726A6B85D}">
      <dgm:prSet/>
      <dgm:spPr/>
      <dgm:t>
        <a:bodyPr/>
        <a:lstStyle/>
        <a:p>
          <a:endParaRPr lang="en-US"/>
        </a:p>
      </dgm:t>
    </dgm:pt>
    <dgm:pt modelId="{3B31713B-2792-4D38-AA35-65C0787E3E55}">
      <dgm:prSet phldrT="[Text]"/>
      <dgm:spPr/>
      <dgm:t>
        <a:bodyPr/>
        <a:lstStyle/>
        <a:p>
          <a:r>
            <a:rPr lang="en-US"/>
            <a:t>Pricing Strategy</a:t>
          </a:r>
        </a:p>
      </dgm:t>
    </dgm:pt>
    <dgm:pt modelId="{168F2AA7-0C2E-40E9-AF3A-156A0E5AD1F9}" type="parTrans" cxnId="{1B162A1F-06EA-4802-8623-D6840D061B83}">
      <dgm:prSet/>
      <dgm:spPr/>
      <dgm:t>
        <a:bodyPr/>
        <a:lstStyle/>
        <a:p>
          <a:endParaRPr lang="en-US"/>
        </a:p>
      </dgm:t>
    </dgm:pt>
    <dgm:pt modelId="{152FFC93-15B1-4CEF-BA2C-AB9E82803C43}" type="sibTrans" cxnId="{1B162A1F-06EA-4802-8623-D6840D061B83}">
      <dgm:prSet/>
      <dgm:spPr/>
      <dgm:t>
        <a:bodyPr/>
        <a:lstStyle/>
        <a:p>
          <a:endParaRPr lang="en-US"/>
        </a:p>
      </dgm:t>
    </dgm:pt>
    <dgm:pt modelId="{5307B445-6A45-41DA-9B02-FC61A410B3AA}">
      <dgm:prSet phldrT="[Text]" custT="1"/>
      <dgm:spPr/>
      <dgm:t>
        <a:bodyPr/>
        <a:lstStyle/>
        <a:p>
          <a:pPr algn="l"/>
          <a:r>
            <a:rPr lang="en-US" sz="1400" b="0" i="0"/>
            <a:t>Offering Competitive Pricing Plans.</a:t>
          </a:r>
          <a:endParaRPr lang="en-US" sz="1400"/>
        </a:p>
      </dgm:t>
    </dgm:pt>
    <dgm:pt modelId="{4D4246C5-7DD1-4249-B1E6-A0E41792F76A}" type="parTrans" cxnId="{E8FF418F-38C5-4A0A-A93C-71ED68AD5D54}">
      <dgm:prSet/>
      <dgm:spPr/>
      <dgm:t>
        <a:bodyPr/>
        <a:lstStyle/>
        <a:p>
          <a:endParaRPr lang="en-US"/>
        </a:p>
      </dgm:t>
    </dgm:pt>
    <dgm:pt modelId="{D1AB3B9C-8692-4238-A80B-B8B6552C7E3E}" type="sibTrans" cxnId="{E8FF418F-38C5-4A0A-A93C-71ED68AD5D54}">
      <dgm:prSet/>
      <dgm:spPr/>
      <dgm:t>
        <a:bodyPr/>
        <a:lstStyle/>
        <a:p>
          <a:endParaRPr lang="en-US"/>
        </a:p>
      </dgm:t>
    </dgm:pt>
    <dgm:pt modelId="{0B425E64-621D-4BF3-A56D-0E83A02526E9}">
      <dgm:prSet phldrT="[Text]"/>
      <dgm:spPr/>
      <dgm:t>
        <a:bodyPr/>
        <a:lstStyle/>
        <a:p>
          <a:r>
            <a:rPr lang="en-US" b="0" i="0"/>
            <a:t>Omni-Channel Marketing</a:t>
          </a:r>
          <a:endParaRPr lang="en-US"/>
        </a:p>
      </dgm:t>
    </dgm:pt>
    <dgm:pt modelId="{C4D189BE-BA9C-4BB0-8220-E185FA8B7FD6}" type="parTrans" cxnId="{C949D89D-A479-4985-8DF4-07BE4CF02506}">
      <dgm:prSet/>
      <dgm:spPr/>
      <dgm:t>
        <a:bodyPr/>
        <a:lstStyle/>
        <a:p>
          <a:endParaRPr lang="en-US"/>
        </a:p>
      </dgm:t>
    </dgm:pt>
    <dgm:pt modelId="{C7648144-C715-484A-9BEA-94DADD41E98C}" type="sibTrans" cxnId="{C949D89D-A479-4985-8DF4-07BE4CF02506}">
      <dgm:prSet/>
      <dgm:spPr/>
      <dgm:t>
        <a:bodyPr/>
        <a:lstStyle/>
        <a:p>
          <a:endParaRPr lang="en-US"/>
        </a:p>
      </dgm:t>
    </dgm:pt>
    <dgm:pt modelId="{7FAB87F9-545F-4BC2-A8F4-7AE57079051A}">
      <dgm:prSet phldrT="[Text]" custT="1"/>
      <dgm:spPr/>
      <dgm:t>
        <a:bodyPr/>
        <a:lstStyle/>
        <a:p>
          <a:pPr algn="r"/>
          <a:r>
            <a:rPr lang="en-US" sz="1400" b="0" i="0"/>
            <a:t>Utilizing digital marketing, </a:t>
          </a:r>
          <a:br>
            <a:rPr lang="en-US" sz="1400" b="0" i="0"/>
          </a:br>
          <a:r>
            <a:rPr lang="en-US" sz="1400" b="0" i="0"/>
            <a:t>social media, </a:t>
          </a:r>
          <a:br>
            <a:rPr lang="en-US" sz="1400" b="0" i="0"/>
          </a:br>
          <a:r>
            <a:rPr lang="en-US" sz="1400" b="0" i="0"/>
            <a:t>influencer marketing, </a:t>
          </a:r>
          <a:br>
            <a:rPr lang="en-US" sz="1400" b="0" i="0"/>
          </a:br>
          <a:r>
            <a:rPr lang="en-US" sz="1400" b="0" i="0"/>
            <a:t>content marketing, and </a:t>
          </a:r>
          <a:br>
            <a:rPr lang="en-US" sz="1400" b="0" i="0"/>
          </a:br>
          <a:r>
            <a:rPr lang="en-US" sz="1400" b="0" i="0"/>
            <a:t>traditional advertising to reach and engage the target audience effectively.</a:t>
          </a:r>
          <a:endParaRPr lang="en-US" sz="1400"/>
        </a:p>
      </dgm:t>
    </dgm:pt>
    <dgm:pt modelId="{22B0C6A7-DB2A-4F8E-A280-39A1E137C20D}" type="parTrans" cxnId="{EDE44C56-3DD7-442A-850E-B6318C29F37A}">
      <dgm:prSet/>
      <dgm:spPr/>
      <dgm:t>
        <a:bodyPr/>
        <a:lstStyle/>
        <a:p>
          <a:endParaRPr lang="en-US"/>
        </a:p>
      </dgm:t>
    </dgm:pt>
    <dgm:pt modelId="{CC7183D9-2F2B-4CB5-AFCA-16ABCFA54978}" type="sibTrans" cxnId="{EDE44C56-3DD7-442A-850E-B6318C29F37A}">
      <dgm:prSet/>
      <dgm:spPr/>
      <dgm:t>
        <a:bodyPr/>
        <a:lstStyle/>
        <a:p>
          <a:endParaRPr lang="en-US"/>
        </a:p>
      </dgm:t>
    </dgm:pt>
    <dgm:pt modelId="{C9A3C0DE-C694-428E-BEE7-72E1DC90F297}">
      <dgm:prSet phldrT="[Text]"/>
      <dgm:spPr/>
      <dgm:t>
        <a:bodyPr/>
        <a:lstStyle/>
        <a:p>
          <a:r>
            <a:rPr lang="en-US" b="0" i="0"/>
            <a:t>Strategic Partnerships</a:t>
          </a:r>
          <a:endParaRPr lang="en-US"/>
        </a:p>
      </dgm:t>
    </dgm:pt>
    <dgm:pt modelId="{12B5F2C6-548C-479C-AD96-963976536F40}" type="parTrans" cxnId="{A1FAAC15-253B-4E9B-A0AF-4E1E4FC14028}">
      <dgm:prSet/>
      <dgm:spPr/>
      <dgm:t>
        <a:bodyPr/>
        <a:lstStyle/>
        <a:p>
          <a:endParaRPr lang="en-US"/>
        </a:p>
      </dgm:t>
    </dgm:pt>
    <dgm:pt modelId="{DC4B70D8-5E76-4F81-9E14-F4A56EA197E7}" type="sibTrans" cxnId="{A1FAAC15-253B-4E9B-A0AF-4E1E4FC14028}">
      <dgm:prSet/>
      <dgm:spPr/>
      <dgm:t>
        <a:bodyPr/>
        <a:lstStyle/>
        <a:p>
          <a:endParaRPr lang="en-US"/>
        </a:p>
      </dgm:t>
    </dgm:pt>
    <dgm:pt modelId="{3634E0AD-4F1F-46AF-9E60-623ACF80FD27}">
      <dgm:prSet phldrT="[Text]" custT="1"/>
      <dgm:spPr/>
      <dgm:t>
        <a:bodyPr/>
        <a:lstStyle/>
        <a:p>
          <a:pPr algn="l"/>
          <a:r>
            <a:rPr lang="en-US" sz="1400" b="0" i="0"/>
            <a:t>Establishing Strategic </a:t>
          </a:r>
          <a:br>
            <a:rPr lang="en-US" sz="1400" b="0" i="0"/>
          </a:br>
          <a:r>
            <a:rPr lang="en-US" sz="1400" b="0" i="0"/>
            <a:t>Partnerships with IoT Device Manufacturers Collaborating </a:t>
          </a:r>
          <a:br>
            <a:rPr lang="en-US" sz="1400" b="0" i="0"/>
          </a:br>
          <a:r>
            <a:rPr lang="en-US" sz="1400" b="0" i="0"/>
            <a:t>with Sports Clubs to Access </a:t>
          </a:r>
          <a:br>
            <a:rPr lang="en-US" sz="1400" b="0" i="0"/>
          </a:br>
          <a:r>
            <a:rPr lang="en-US" sz="1400" b="0" i="0"/>
            <a:t>Valuable Data and Engage </a:t>
          </a:r>
          <a:br>
            <a:rPr lang="en-US" sz="1400" b="0" i="0"/>
          </a:br>
          <a:r>
            <a:rPr lang="en-US" sz="1400" b="0" i="0"/>
            <a:t>Players and Coaches for AI Training</a:t>
          </a:r>
          <a:endParaRPr lang="en-US" sz="1400"/>
        </a:p>
      </dgm:t>
    </dgm:pt>
    <dgm:pt modelId="{44DEC96A-4DED-444C-A73B-F1FC17E4AC37}" type="parTrans" cxnId="{C22CED63-E22C-4506-80FD-EF35B4E6B5C2}">
      <dgm:prSet/>
      <dgm:spPr/>
      <dgm:t>
        <a:bodyPr/>
        <a:lstStyle/>
        <a:p>
          <a:endParaRPr lang="en-US"/>
        </a:p>
      </dgm:t>
    </dgm:pt>
    <dgm:pt modelId="{81877156-D158-4F4E-A967-454EB3C26DB8}" type="sibTrans" cxnId="{C22CED63-E22C-4506-80FD-EF35B4E6B5C2}">
      <dgm:prSet/>
      <dgm:spPr/>
      <dgm:t>
        <a:bodyPr/>
        <a:lstStyle/>
        <a:p>
          <a:endParaRPr lang="en-US"/>
        </a:p>
      </dgm:t>
    </dgm:pt>
    <dgm:pt modelId="{0AC3AB38-F68E-4A15-9083-D25A7384AEFD}">
      <dgm:prSet phldrT="[Text]" custT="1"/>
      <dgm:spPr/>
      <dgm:t>
        <a:bodyPr/>
        <a:lstStyle/>
        <a:p>
          <a:r>
            <a:rPr lang="en-US" sz="1400"/>
            <a:t>Coaches</a:t>
          </a:r>
        </a:p>
      </dgm:t>
    </dgm:pt>
    <dgm:pt modelId="{572D6B80-536F-4D2E-AEF4-F6762AC4DDB5}" type="parTrans" cxnId="{680DC9D5-EA86-472A-8F25-2CA4DB34DAC7}">
      <dgm:prSet/>
      <dgm:spPr/>
      <dgm:t>
        <a:bodyPr/>
        <a:lstStyle/>
        <a:p>
          <a:endParaRPr lang="en-US"/>
        </a:p>
      </dgm:t>
    </dgm:pt>
    <dgm:pt modelId="{61723B67-469D-4B11-A7CB-6040F5965A54}" type="sibTrans" cxnId="{680DC9D5-EA86-472A-8F25-2CA4DB34DAC7}">
      <dgm:prSet/>
      <dgm:spPr/>
      <dgm:t>
        <a:bodyPr/>
        <a:lstStyle/>
        <a:p>
          <a:endParaRPr lang="en-US"/>
        </a:p>
      </dgm:t>
    </dgm:pt>
    <dgm:pt modelId="{C8EF5205-6688-4DDB-B34E-00203687C95E}">
      <dgm:prSet phldrT="[Text]" custT="1"/>
      <dgm:spPr/>
      <dgm:t>
        <a:bodyPr/>
        <a:lstStyle/>
        <a:p>
          <a:r>
            <a:rPr lang="en-US" sz="1400"/>
            <a:t>Dietitian</a:t>
          </a:r>
        </a:p>
      </dgm:t>
    </dgm:pt>
    <dgm:pt modelId="{A6692171-996A-4A34-9003-30517890F1CC}" type="parTrans" cxnId="{098AB863-A0C5-4A1D-8743-875C4BD81373}">
      <dgm:prSet/>
      <dgm:spPr/>
      <dgm:t>
        <a:bodyPr/>
        <a:lstStyle/>
        <a:p>
          <a:endParaRPr lang="en-US"/>
        </a:p>
      </dgm:t>
    </dgm:pt>
    <dgm:pt modelId="{32153472-7AA0-40C6-B0CF-2FB3FE6941C8}" type="sibTrans" cxnId="{098AB863-A0C5-4A1D-8743-875C4BD81373}">
      <dgm:prSet/>
      <dgm:spPr/>
      <dgm:t>
        <a:bodyPr/>
        <a:lstStyle/>
        <a:p>
          <a:endParaRPr lang="en-US"/>
        </a:p>
      </dgm:t>
    </dgm:pt>
    <dgm:pt modelId="{E75C2D53-CB9F-458B-9706-6518C95D9E07}">
      <dgm:prSet phldrT="[Text]" custT="1"/>
      <dgm:spPr/>
      <dgm:t>
        <a:bodyPr/>
        <a:lstStyle/>
        <a:p>
          <a:r>
            <a:rPr lang="en-US" sz="1400"/>
            <a:t>Parents of young kids</a:t>
          </a:r>
        </a:p>
      </dgm:t>
    </dgm:pt>
    <dgm:pt modelId="{BBE1412D-ACC3-4C5D-BA80-BDEE164CFB82}" type="parTrans" cxnId="{5ED7D5FB-35A5-40E1-B1CD-A791A402AB15}">
      <dgm:prSet/>
      <dgm:spPr/>
      <dgm:t>
        <a:bodyPr/>
        <a:lstStyle/>
        <a:p>
          <a:endParaRPr lang="en-US"/>
        </a:p>
      </dgm:t>
    </dgm:pt>
    <dgm:pt modelId="{17BC7EC7-7D57-4826-A37C-32E75490455D}" type="sibTrans" cxnId="{5ED7D5FB-35A5-40E1-B1CD-A791A402AB15}">
      <dgm:prSet/>
      <dgm:spPr/>
      <dgm:t>
        <a:bodyPr/>
        <a:lstStyle/>
        <a:p>
          <a:endParaRPr lang="en-US"/>
        </a:p>
      </dgm:t>
    </dgm:pt>
    <dgm:pt modelId="{764BDE28-1209-401C-85CC-5BBEA9B37CA6}">
      <dgm:prSet phldrT="[Text]"/>
      <dgm:spPr/>
      <dgm:t>
        <a:bodyPr/>
        <a:lstStyle/>
        <a:p>
          <a:endParaRPr lang="en-US" sz="1000"/>
        </a:p>
      </dgm:t>
    </dgm:pt>
    <dgm:pt modelId="{AECEBF64-594C-4B23-AC95-8981BE648CBC}" type="parTrans" cxnId="{0E5DD5C1-A95A-4E06-92E4-3B76042351B1}">
      <dgm:prSet/>
      <dgm:spPr/>
      <dgm:t>
        <a:bodyPr/>
        <a:lstStyle/>
        <a:p>
          <a:endParaRPr lang="en-US"/>
        </a:p>
      </dgm:t>
    </dgm:pt>
    <dgm:pt modelId="{2FF92BA2-1EF7-426A-AF43-0A2FDF0821BC}" type="sibTrans" cxnId="{0E5DD5C1-A95A-4E06-92E4-3B76042351B1}">
      <dgm:prSet/>
      <dgm:spPr/>
      <dgm:t>
        <a:bodyPr/>
        <a:lstStyle/>
        <a:p>
          <a:endParaRPr lang="en-US"/>
        </a:p>
      </dgm:t>
    </dgm:pt>
    <dgm:pt modelId="{8CA44B8C-1863-45E1-B9CD-B32C83A1FA9B}">
      <dgm:prSet phldrT="[Text]"/>
      <dgm:spPr/>
      <dgm:t>
        <a:bodyPr/>
        <a:lstStyle/>
        <a:p>
          <a:pPr algn="l"/>
          <a:endParaRPr lang="en-US" sz="1000"/>
        </a:p>
      </dgm:t>
    </dgm:pt>
    <dgm:pt modelId="{CABBDC50-18FD-4217-9EFD-3371FD9BA329}" type="parTrans" cxnId="{FD802316-8DB9-4E65-8DCF-74EE0F123AA4}">
      <dgm:prSet/>
      <dgm:spPr/>
      <dgm:t>
        <a:bodyPr/>
        <a:lstStyle/>
        <a:p>
          <a:endParaRPr lang="en-US"/>
        </a:p>
      </dgm:t>
    </dgm:pt>
    <dgm:pt modelId="{214F4C6F-8ECA-407A-B576-990B6E9CE57B}" type="sibTrans" cxnId="{FD802316-8DB9-4E65-8DCF-74EE0F123AA4}">
      <dgm:prSet/>
      <dgm:spPr/>
      <dgm:t>
        <a:bodyPr/>
        <a:lstStyle/>
        <a:p>
          <a:endParaRPr lang="en-US"/>
        </a:p>
      </dgm:t>
    </dgm:pt>
    <dgm:pt modelId="{A1AADB5B-FDEA-4C8F-9BA8-7C57E36EE73B}">
      <dgm:prSet phldrT="[Text]"/>
      <dgm:spPr/>
      <dgm:t>
        <a:bodyPr/>
        <a:lstStyle/>
        <a:p>
          <a:endParaRPr lang="en-US" sz="1000"/>
        </a:p>
      </dgm:t>
    </dgm:pt>
    <dgm:pt modelId="{3310EC0A-8422-4B8A-9E63-9663025E92DB}" type="parTrans" cxnId="{1487DB78-C1EA-447B-91BC-B4576BD6AB70}">
      <dgm:prSet/>
      <dgm:spPr/>
      <dgm:t>
        <a:bodyPr/>
        <a:lstStyle/>
        <a:p>
          <a:endParaRPr lang="en-US"/>
        </a:p>
      </dgm:t>
    </dgm:pt>
    <dgm:pt modelId="{4CF73923-3C44-4C52-96ED-33A79E65ADBF}" type="sibTrans" cxnId="{1487DB78-C1EA-447B-91BC-B4576BD6AB70}">
      <dgm:prSet/>
      <dgm:spPr/>
      <dgm:t>
        <a:bodyPr/>
        <a:lstStyle/>
        <a:p>
          <a:endParaRPr lang="en-US"/>
        </a:p>
      </dgm:t>
    </dgm:pt>
    <dgm:pt modelId="{BBFE0E2E-1BC6-4004-87F5-668FFDCB264C}">
      <dgm:prSet phldrT="[Text]" custT="1"/>
      <dgm:spPr/>
      <dgm:t>
        <a:bodyPr/>
        <a:lstStyle/>
        <a:p>
          <a:pPr algn="r"/>
          <a:r>
            <a:rPr lang="en-US" sz="1400" b="0" i="0"/>
            <a:t> Flexible Options to Directly Purchase or Rent the IoT Devices from Third-Party Suppliers</a:t>
          </a:r>
          <a:br>
            <a:rPr lang="en-US" sz="1000" b="0" i="0"/>
          </a:br>
          <a:endParaRPr lang="en-US" sz="1200"/>
        </a:p>
      </dgm:t>
    </dgm:pt>
    <dgm:pt modelId="{1F688AD1-77C1-4713-9D35-3DF5381B0460}" type="parTrans" cxnId="{AF0933B2-6304-4924-B926-6B023446CAA3}">
      <dgm:prSet/>
      <dgm:spPr/>
      <dgm:t>
        <a:bodyPr/>
        <a:lstStyle/>
        <a:p>
          <a:endParaRPr lang="en-US"/>
        </a:p>
      </dgm:t>
    </dgm:pt>
    <dgm:pt modelId="{B3D1CB19-2A7D-4CAC-AB21-3D1D3F870289}" type="sibTrans" cxnId="{AF0933B2-6304-4924-B926-6B023446CAA3}">
      <dgm:prSet/>
      <dgm:spPr/>
      <dgm:t>
        <a:bodyPr/>
        <a:lstStyle/>
        <a:p>
          <a:endParaRPr lang="en-US"/>
        </a:p>
      </dgm:t>
    </dgm:pt>
    <dgm:pt modelId="{11418482-B945-4550-A62E-CDEB7B4B659D}">
      <dgm:prSet phldrT="[Text]" custT="1"/>
      <dgm:spPr/>
      <dgm:t>
        <a:bodyPr/>
        <a:lstStyle/>
        <a:p>
          <a:pPr algn="l"/>
          <a:endParaRPr lang="en-US" sz="1400"/>
        </a:p>
      </dgm:t>
    </dgm:pt>
    <dgm:pt modelId="{E705F5D1-E8BF-44C7-A004-132182AFF6B5}" type="parTrans" cxnId="{BD02C73E-D601-40FF-8885-DA16425EB21E}">
      <dgm:prSet/>
      <dgm:spPr/>
      <dgm:t>
        <a:bodyPr/>
        <a:lstStyle/>
        <a:p>
          <a:endParaRPr lang="en-US"/>
        </a:p>
      </dgm:t>
    </dgm:pt>
    <dgm:pt modelId="{97BA68BF-BD94-4748-8E2D-0A0EBFB97346}" type="sibTrans" cxnId="{BD02C73E-D601-40FF-8885-DA16425EB21E}">
      <dgm:prSet/>
      <dgm:spPr/>
      <dgm:t>
        <a:bodyPr/>
        <a:lstStyle/>
        <a:p>
          <a:endParaRPr lang="en-US"/>
        </a:p>
      </dgm:t>
    </dgm:pt>
    <dgm:pt modelId="{184757B9-D30D-4459-A608-C42B3150BA2C}">
      <dgm:prSet phldrT="[Text]" custT="1"/>
      <dgm:spPr/>
      <dgm:t>
        <a:bodyPr/>
        <a:lstStyle/>
        <a:p>
          <a:pPr algn="l"/>
          <a:endParaRPr lang="en-US" sz="1400"/>
        </a:p>
      </dgm:t>
    </dgm:pt>
    <dgm:pt modelId="{F241E35A-95A7-44C3-BB03-269FA6A47225}" type="parTrans" cxnId="{F981A98B-18E5-42A0-961C-26ADB74AD7E9}">
      <dgm:prSet/>
      <dgm:spPr/>
      <dgm:t>
        <a:bodyPr/>
        <a:lstStyle/>
        <a:p>
          <a:endParaRPr lang="en-US"/>
        </a:p>
      </dgm:t>
    </dgm:pt>
    <dgm:pt modelId="{A238472B-F2F6-4C46-9295-821CEEFEFD87}" type="sibTrans" cxnId="{F981A98B-18E5-42A0-961C-26ADB74AD7E9}">
      <dgm:prSet/>
      <dgm:spPr/>
      <dgm:t>
        <a:bodyPr/>
        <a:lstStyle/>
        <a:p>
          <a:endParaRPr lang="en-US"/>
        </a:p>
      </dgm:t>
    </dgm:pt>
    <dgm:pt modelId="{3BC97E21-659C-4E50-BA90-DE9842206E38}" type="pres">
      <dgm:prSet presAssocID="{C1DEF1F6-E726-4C5D-8FE4-C9F86C0291ED}" presName="cycleMatrixDiagram" presStyleCnt="0">
        <dgm:presLayoutVars>
          <dgm:chMax val="1"/>
          <dgm:dir/>
          <dgm:animLvl val="lvl"/>
          <dgm:resizeHandles val="exact"/>
        </dgm:presLayoutVars>
      </dgm:prSet>
      <dgm:spPr/>
    </dgm:pt>
    <dgm:pt modelId="{83597F09-D4B0-420D-A015-84DD1FA405A3}" type="pres">
      <dgm:prSet presAssocID="{C1DEF1F6-E726-4C5D-8FE4-C9F86C0291ED}" presName="children" presStyleCnt="0"/>
      <dgm:spPr/>
    </dgm:pt>
    <dgm:pt modelId="{FC8ECC37-F5CD-4860-A048-DAD1414C57A1}" type="pres">
      <dgm:prSet presAssocID="{C1DEF1F6-E726-4C5D-8FE4-C9F86C0291ED}" presName="child1group" presStyleCnt="0"/>
      <dgm:spPr/>
    </dgm:pt>
    <dgm:pt modelId="{5D434070-E0C2-45FA-A8C4-32A9EEDE1E58}" type="pres">
      <dgm:prSet presAssocID="{C1DEF1F6-E726-4C5D-8FE4-C9F86C0291ED}" presName="child1" presStyleLbl="bgAcc1" presStyleIdx="0" presStyleCnt="4" custScaleX="148128" custScaleY="109034" custLinFactNeighborX="-381" custLinFactNeighborY="27049"/>
      <dgm:spPr/>
    </dgm:pt>
    <dgm:pt modelId="{2D4377BC-50F3-4122-8CAA-37975914B2FC}" type="pres">
      <dgm:prSet presAssocID="{C1DEF1F6-E726-4C5D-8FE4-C9F86C0291ED}" presName="child1Text" presStyleLbl="bgAcc1" presStyleIdx="0" presStyleCnt="4">
        <dgm:presLayoutVars>
          <dgm:bulletEnabled val="1"/>
        </dgm:presLayoutVars>
      </dgm:prSet>
      <dgm:spPr/>
    </dgm:pt>
    <dgm:pt modelId="{616B7E17-07E9-4913-A7C7-A273CBC8E64E}" type="pres">
      <dgm:prSet presAssocID="{C1DEF1F6-E726-4C5D-8FE4-C9F86C0291ED}" presName="child2group" presStyleCnt="0"/>
      <dgm:spPr/>
    </dgm:pt>
    <dgm:pt modelId="{7B0ABF34-DDE9-4012-ACD2-D7713EA7D860}" type="pres">
      <dgm:prSet presAssocID="{C1DEF1F6-E726-4C5D-8FE4-C9F86C0291ED}" presName="child2" presStyleLbl="bgAcc1" presStyleIdx="1" presStyleCnt="4" custScaleX="126282" custScaleY="102173" custLinFactNeighborX="18664" custLinFactNeighborY="25922"/>
      <dgm:spPr/>
    </dgm:pt>
    <dgm:pt modelId="{6682A384-F696-4F4D-BD44-0EA4106287E3}" type="pres">
      <dgm:prSet presAssocID="{C1DEF1F6-E726-4C5D-8FE4-C9F86C0291ED}" presName="child2Text" presStyleLbl="bgAcc1" presStyleIdx="1" presStyleCnt="4">
        <dgm:presLayoutVars>
          <dgm:bulletEnabled val="1"/>
        </dgm:presLayoutVars>
      </dgm:prSet>
      <dgm:spPr/>
    </dgm:pt>
    <dgm:pt modelId="{071BE356-59EA-47E7-A1ED-D124014B4BBC}" type="pres">
      <dgm:prSet presAssocID="{C1DEF1F6-E726-4C5D-8FE4-C9F86C0291ED}" presName="child3group" presStyleCnt="0"/>
      <dgm:spPr/>
    </dgm:pt>
    <dgm:pt modelId="{978EA85B-BEC3-40FF-BE14-D5B5BB58F74C}" type="pres">
      <dgm:prSet presAssocID="{C1DEF1F6-E726-4C5D-8FE4-C9F86C0291ED}" presName="child3" presStyleLbl="bgAcc1" presStyleIdx="2" presStyleCnt="4" custScaleX="155404" custScaleY="105970" custLinFactNeighborX="7253" custLinFactNeighborY="-29036"/>
      <dgm:spPr/>
    </dgm:pt>
    <dgm:pt modelId="{C8B4BEF7-66B5-4B21-8EA1-10772DC058D5}" type="pres">
      <dgm:prSet presAssocID="{C1DEF1F6-E726-4C5D-8FE4-C9F86C0291ED}" presName="child3Text" presStyleLbl="bgAcc1" presStyleIdx="2" presStyleCnt="4">
        <dgm:presLayoutVars>
          <dgm:bulletEnabled val="1"/>
        </dgm:presLayoutVars>
      </dgm:prSet>
      <dgm:spPr/>
    </dgm:pt>
    <dgm:pt modelId="{09E17811-DCE5-4EA6-BAB4-552A3242F3E9}" type="pres">
      <dgm:prSet presAssocID="{C1DEF1F6-E726-4C5D-8FE4-C9F86C0291ED}" presName="child4group" presStyleCnt="0"/>
      <dgm:spPr/>
    </dgm:pt>
    <dgm:pt modelId="{89F93B33-F172-43F1-93D1-6036AD28012F}" type="pres">
      <dgm:prSet presAssocID="{C1DEF1F6-E726-4C5D-8FE4-C9F86C0291ED}" presName="child4" presStyleLbl="bgAcc1" presStyleIdx="3" presStyleCnt="4" custScaleX="147893" custScaleY="109018" custLinFactNeighborX="-2339" custLinFactNeighborY="-30806"/>
      <dgm:spPr/>
    </dgm:pt>
    <dgm:pt modelId="{CC1A14AD-57EF-4DFF-8E23-D647AD5B918C}" type="pres">
      <dgm:prSet presAssocID="{C1DEF1F6-E726-4C5D-8FE4-C9F86C0291ED}" presName="child4Text" presStyleLbl="bgAcc1" presStyleIdx="3" presStyleCnt="4">
        <dgm:presLayoutVars>
          <dgm:bulletEnabled val="1"/>
        </dgm:presLayoutVars>
      </dgm:prSet>
      <dgm:spPr/>
    </dgm:pt>
    <dgm:pt modelId="{18E84A94-610F-4DBA-ABF4-77680EA0E791}" type="pres">
      <dgm:prSet presAssocID="{C1DEF1F6-E726-4C5D-8FE4-C9F86C0291ED}" presName="childPlaceholder" presStyleCnt="0"/>
      <dgm:spPr/>
    </dgm:pt>
    <dgm:pt modelId="{59933E50-99EC-48E5-BB28-123AC8AEE614}" type="pres">
      <dgm:prSet presAssocID="{C1DEF1F6-E726-4C5D-8FE4-C9F86C0291ED}" presName="circle" presStyleCnt="0"/>
      <dgm:spPr/>
    </dgm:pt>
    <dgm:pt modelId="{BD365748-C5EC-47CF-9AC8-5B2F51A9C0AF}" type="pres">
      <dgm:prSet presAssocID="{C1DEF1F6-E726-4C5D-8FE4-C9F86C0291ED}" presName="quadrant1" presStyleLbl="node1" presStyleIdx="0" presStyleCnt="4">
        <dgm:presLayoutVars>
          <dgm:chMax val="1"/>
          <dgm:bulletEnabled val="1"/>
        </dgm:presLayoutVars>
      </dgm:prSet>
      <dgm:spPr/>
    </dgm:pt>
    <dgm:pt modelId="{75BDA96F-029E-4AC3-9470-5F2861272BFC}" type="pres">
      <dgm:prSet presAssocID="{C1DEF1F6-E726-4C5D-8FE4-C9F86C0291ED}" presName="quadrant2" presStyleLbl="node1" presStyleIdx="1" presStyleCnt="4">
        <dgm:presLayoutVars>
          <dgm:chMax val="1"/>
          <dgm:bulletEnabled val="1"/>
        </dgm:presLayoutVars>
      </dgm:prSet>
      <dgm:spPr/>
    </dgm:pt>
    <dgm:pt modelId="{11E7091A-A23C-4C98-861E-A0EDFF7DA470}" type="pres">
      <dgm:prSet presAssocID="{C1DEF1F6-E726-4C5D-8FE4-C9F86C0291ED}" presName="quadrant3" presStyleLbl="node1" presStyleIdx="2" presStyleCnt="4">
        <dgm:presLayoutVars>
          <dgm:chMax val="1"/>
          <dgm:bulletEnabled val="1"/>
        </dgm:presLayoutVars>
      </dgm:prSet>
      <dgm:spPr/>
    </dgm:pt>
    <dgm:pt modelId="{C7A18B5A-9090-40D5-9E20-8A90A4129AF4}" type="pres">
      <dgm:prSet presAssocID="{C1DEF1F6-E726-4C5D-8FE4-C9F86C0291ED}" presName="quadrant4" presStyleLbl="node1" presStyleIdx="3" presStyleCnt="4" custAng="0">
        <dgm:presLayoutVars>
          <dgm:chMax val="1"/>
          <dgm:bulletEnabled val="1"/>
        </dgm:presLayoutVars>
      </dgm:prSet>
      <dgm:spPr/>
    </dgm:pt>
    <dgm:pt modelId="{06B76982-E98B-4862-AD12-72C6F6D37DC3}" type="pres">
      <dgm:prSet presAssocID="{C1DEF1F6-E726-4C5D-8FE4-C9F86C0291ED}" presName="quadrantPlaceholder" presStyleCnt="0"/>
      <dgm:spPr/>
    </dgm:pt>
    <dgm:pt modelId="{E730F163-7547-4369-8748-DA668AC955B0}" type="pres">
      <dgm:prSet presAssocID="{C1DEF1F6-E726-4C5D-8FE4-C9F86C0291ED}" presName="center1" presStyleLbl="fgShp" presStyleIdx="0" presStyleCnt="2"/>
      <dgm:spPr/>
    </dgm:pt>
    <dgm:pt modelId="{3D0008EF-1E8E-41BB-A631-ED93201535D5}" type="pres">
      <dgm:prSet presAssocID="{C1DEF1F6-E726-4C5D-8FE4-C9F86C0291ED}" presName="center2" presStyleLbl="fgShp" presStyleIdx="1" presStyleCnt="2"/>
      <dgm:spPr/>
    </dgm:pt>
  </dgm:ptLst>
  <dgm:cxnLst>
    <dgm:cxn modelId="{887AE903-44EB-4F76-82CA-E9A9729CF3F0}" type="presOf" srcId="{C8EF5205-6688-4DDB-B34E-00203687C95E}" destId="{5D434070-E0C2-45FA-A8C4-32A9EEDE1E58}" srcOrd="0" destOrd="3" presId="urn:microsoft.com/office/officeart/2005/8/layout/cycle4"/>
    <dgm:cxn modelId="{2D31A00F-C109-4560-9445-3E30ADBD99D4}" type="presOf" srcId="{5307B445-6A45-41DA-9B02-FC61A410B3AA}" destId="{6682A384-F696-4F4D-BD44-0EA4106287E3}" srcOrd="1" destOrd="1" presId="urn:microsoft.com/office/officeart/2005/8/layout/cycle4"/>
    <dgm:cxn modelId="{C8C01B12-0519-4811-8312-E5952679ACCA}" type="presOf" srcId="{3634E0AD-4F1F-46AF-9E60-623ACF80FD27}" destId="{CC1A14AD-57EF-4DFF-8E23-D647AD5B918C}" srcOrd="1" destOrd="0" presId="urn:microsoft.com/office/officeart/2005/8/layout/cycle4"/>
    <dgm:cxn modelId="{A1FAAC15-253B-4E9B-A0AF-4E1E4FC14028}" srcId="{C1DEF1F6-E726-4C5D-8FE4-C9F86C0291ED}" destId="{C9A3C0DE-C694-428E-BEE7-72E1DC90F297}" srcOrd="3" destOrd="0" parTransId="{12B5F2C6-548C-479C-AD96-963976536F40}" sibTransId="{DC4B70D8-5E76-4F81-9E14-F4A56EA197E7}"/>
    <dgm:cxn modelId="{FD802316-8DB9-4E65-8DCF-74EE0F123AA4}" srcId="{3B31713B-2792-4D38-AA35-65C0787E3E55}" destId="{8CA44B8C-1863-45E1-B9CD-B32C83A1FA9B}" srcOrd="0" destOrd="0" parTransId="{CABBDC50-18FD-4217-9EFD-3371FD9BA329}" sibTransId="{214F4C6F-8ECA-407A-B576-990B6E9CE57B}"/>
    <dgm:cxn modelId="{1B162A1F-06EA-4802-8623-D6840D061B83}" srcId="{C1DEF1F6-E726-4C5D-8FE4-C9F86C0291ED}" destId="{3B31713B-2792-4D38-AA35-65C0787E3E55}" srcOrd="1" destOrd="0" parTransId="{168F2AA7-0C2E-40E9-AF3A-156A0E5AD1F9}" sibTransId="{152FFC93-15B1-4CEF-BA2C-AB9E82803C43}"/>
    <dgm:cxn modelId="{A91FD828-40FE-47DB-BA06-9331E7185C42}" type="presOf" srcId="{C8EF5205-6688-4DDB-B34E-00203687C95E}" destId="{2D4377BC-50F3-4122-8CAA-37975914B2FC}" srcOrd="1" destOrd="3" presId="urn:microsoft.com/office/officeart/2005/8/layout/cycle4"/>
    <dgm:cxn modelId="{264EB32C-6C6B-4244-8ABE-248C653F1D81}" type="presOf" srcId="{BBFE0E2E-1BC6-4004-87F5-668FFDCB264C}" destId="{7B0ABF34-DDE9-4012-ACD2-D7713EA7D860}" srcOrd="0" destOrd="2" presId="urn:microsoft.com/office/officeart/2005/8/layout/cycle4"/>
    <dgm:cxn modelId="{7CCD5234-F67D-469F-8789-8E5351BC7239}" type="presOf" srcId="{764BDE28-1209-401C-85CC-5BBEA9B37CA6}" destId="{5D434070-E0C2-45FA-A8C4-32A9EEDE1E58}" srcOrd="0" destOrd="5" presId="urn:microsoft.com/office/officeart/2005/8/layout/cycle4"/>
    <dgm:cxn modelId="{BD02C73E-D601-40FF-8885-DA16425EB21E}" srcId="{0B425E64-621D-4BF3-A56D-0E83A02526E9}" destId="{11418482-B945-4550-A62E-CDEB7B4B659D}" srcOrd="1" destOrd="0" parTransId="{E705F5D1-E8BF-44C7-A004-132182AFF6B5}" sibTransId="{97BA68BF-BD94-4748-8E2D-0A0EBFB97346}"/>
    <dgm:cxn modelId="{BDB7A443-ED7F-4EEA-A29C-CC5BDD57328B}" type="presOf" srcId="{184757B9-D30D-4459-A608-C42B3150BA2C}" destId="{89F93B33-F172-43F1-93D1-6036AD28012F}" srcOrd="0" destOrd="1" presId="urn:microsoft.com/office/officeart/2005/8/layout/cycle4"/>
    <dgm:cxn modelId="{098AB863-A0C5-4A1D-8743-875C4BD81373}" srcId="{B62FE716-17EC-4275-B5C7-9F55F9DAAF4D}" destId="{C8EF5205-6688-4DDB-B34E-00203687C95E}" srcOrd="3" destOrd="0" parTransId="{A6692171-996A-4A34-9003-30517890F1CC}" sibTransId="{32153472-7AA0-40C6-B0CF-2FB3FE6941C8}"/>
    <dgm:cxn modelId="{C22CED63-E22C-4506-80FD-EF35B4E6B5C2}" srcId="{C9A3C0DE-C694-428E-BEE7-72E1DC90F297}" destId="{3634E0AD-4F1F-46AF-9E60-623ACF80FD27}" srcOrd="0" destOrd="0" parTransId="{44DEC96A-4DED-444C-A73B-F1FC17E4AC37}" sibTransId="{81877156-D158-4F4E-A967-454EB3C26DB8}"/>
    <dgm:cxn modelId="{23384747-F33D-4990-8113-86121933A0B8}" type="presOf" srcId="{0AC3AB38-F68E-4A15-9083-D25A7384AEFD}" destId="{5D434070-E0C2-45FA-A8C4-32A9EEDE1E58}" srcOrd="0" destOrd="2" presId="urn:microsoft.com/office/officeart/2005/8/layout/cycle4"/>
    <dgm:cxn modelId="{0D644E68-0D99-403D-9DF6-D0BCFBF43162}" type="presOf" srcId="{0B425E64-621D-4BF3-A56D-0E83A02526E9}" destId="{11E7091A-A23C-4C98-861E-A0EDFF7DA470}" srcOrd="0" destOrd="0" presId="urn:microsoft.com/office/officeart/2005/8/layout/cycle4"/>
    <dgm:cxn modelId="{DCBBB768-C868-420D-8C19-9CC341717FEB}" type="presOf" srcId="{764BDE28-1209-401C-85CC-5BBEA9B37CA6}" destId="{2D4377BC-50F3-4122-8CAA-37975914B2FC}" srcOrd="1" destOrd="5" presId="urn:microsoft.com/office/officeart/2005/8/layout/cycle4"/>
    <dgm:cxn modelId="{D6B1254A-EE6E-4865-8DAC-5A9E52A9D27D}" type="presOf" srcId="{3634E0AD-4F1F-46AF-9E60-623ACF80FD27}" destId="{89F93B33-F172-43F1-93D1-6036AD28012F}" srcOrd="0" destOrd="0" presId="urn:microsoft.com/office/officeart/2005/8/layout/cycle4"/>
    <dgm:cxn modelId="{7AE42270-34FC-47CE-8949-121A5DDA1A98}" type="presOf" srcId="{0AC3AB38-F68E-4A15-9083-D25A7384AEFD}" destId="{2D4377BC-50F3-4122-8CAA-37975914B2FC}" srcOrd="1" destOrd="2" presId="urn:microsoft.com/office/officeart/2005/8/layout/cycle4"/>
    <dgm:cxn modelId="{CC16B450-2069-4150-9CA4-BC6BA7DAB7AE}" type="presOf" srcId="{3B31713B-2792-4D38-AA35-65C0787E3E55}" destId="{75BDA96F-029E-4AC3-9470-5F2861272BFC}" srcOrd="0" destOrd="0" presId="urn:microsoft.com/office/officeart/2005/8/layout/cycle4"/>
    <dgm:cxn modelId="{F9EB6B73-FE9D-4BC1-BCD6-AB63FAB81BA3}" type="presOf" srcId="{7FAB87F9-545F-4BC2-A8F4-7AE57079051A}" destId="{C8B4BEF7-66B5-4B21-8EA1-10772DC058D5}" srcOrd="1" destOrd="0" presId="urn:microsoft.com/office/officeart/2005/8/layout/cycle4"/>
    <dgm:cxn modelId="{6B98D954-40D9-4F5C-8C67-62AD54789238}" type="presOf" srcId="{8CA44B8C-1863-45E1-B9CD-B32C83A1FA9B}" destId="{6682A384-F696-4F4D-BD44-0EA4106287E3}" srcOrd="1" destOrd="0" presId="urn:microsoft.com/office/officeart/2005/8/layout/cycle4"/>
    <dgm:cxn modelId="{EDE44C56-3DD7-442A-850E-B6318C29F37A}" srcId="{0B425E64-621D-4BF3-A56D-0E83A02526E9}" destId="{7FAB87F9-545F-4BC2-A8F4-7AE57079051A}" srcOrd="0" destOrd="0" parTransId="{22B0C6A7-DB2A-4F8E-A280-39A1E137C20D}" sibTransId="{CC7183D9-2F2B-4CB5-AFCA-16ABCFA54978}"/>
    <dgm:cxn modelId="{31BAD076-4E74-4B4E-81B1-8CC5028C959E}" type="presOf" srcId="{B62FE716-17EC-4275-B5C7-9F55F9DAAF4D}" destId="{BD365748-C5EC-47CF-9AC8-5B2F51A9C0AF}" srcOrd="0" destOrd="0" presId="urn:microsoft.com/office/officeart/2005/8/layout/cycle4"/>
    <dgm:cxn modelId="{AD479E58-3084-45E5-AC7C-2EF2F7C38976}" type="presOf" srcId="{E75C2D53-CB9F-458B-9706-6518C95D9E07}" destId="{5D434070-E0C2-45FA-A8C4-32A9EEDE1E58}" srcOrd="0" destOrd="4" presId="urn:microsoft.com/office/officeart/2005/8/layout/cycle4"/>
    <dgm:cxn modelId="{1487DB78-C1EA-447B-91BC-B4576BD6AB70}" srcId="{B62FE716-17EC-4275-B5C7-9F55F9DAAF4D}" destId="{A1AADB5B-FDEA-4C8F-9BA8-7C57E36EE73B}" srcOrd="0" destOrd="0" parTransId="{3310EC0A-8422-4B8A-9E63-9663025E92DB}" sibTransId="{4CF73923-3C44-4C52-96ED-33A79E65ADBF}"/>
    <dgm:cxn modelId="{31A44788-72A1-470B-A55D-D9968F4530CD}" type="presOf" srcId="{8CA44B8C-1863-45E1-B9CD-B32C83A1FA9B}" destId="{7B0ABF34-DDE9-4012-ACD2-D7713EA7D860}" srcOrd="0" destOrd="0" presId="urn:microsoft.com/office/officeart/2005/8/layout/cycle4"/>
    <dgm:cxn modelId="{F981A98B-18E5-42A0-961C-26ADB74AD7E9}" srcId="{C9A3C0DE-C694-428E-BEE7-72E1DC90F297}" destId="{184757B9-D30D-4459-A608-C42B3150BA2C}" srcOrd="1" destOrd="0" parTransId="{F241E35A-95A7-44C3-BB03-269FA6A47225}" sibTransId="{A238472B-F2F6-4C46-9295-821CEEFEFD87}"/>
    <dgm:cxn modelId="{E8FF418F-38C5-4A0A-A93C-71ED68AD5D54}" srcId="{3B31713B-2792-4D38-AA35-65C0787E3E55}" destId="{5307B445-6A45-41DA-9B02-FC61A410B3AA}" srcOrd="1" destOrd="0" parTransId="{4D4246C5-7DD1-4249-B1E6-A0E41792F76A}" sibTransId="{D1AB3B9C-8692-4238-A80B-B8B6552C7E3E}"/>
    <dgm:cxn modelId="{2024D793-8021-4755-9F31-EE625D543D92}" type="presOf" srcId="{752A54EA-6C93-4A1E-A77F-AE45347D8CDE}" destId="{2D4377BC-50F3-4122-8CAA-37975914B2FC}" srcOrd="1" destOrd="1" presId="urn:microsoft.com/office/officeart/2005/8/layout/cycle4"/>
    <dgm:cxn modelId="{CD9FE39B-ADF8-466F-9E2A-DBADCE3ABA6C}" type="presOf" srcId="{C9A3C0DE-C694-428E-BEE7-72E1DC90F297}" destId="{C7A18B5A-9090-40D5-9E20-8A90A4129AF4}" srcOrd="0" destOrd="0" presId="urn:microsoft.com/office/officeart/2005/8/layout/cycle4"/>
    <dgm:cxn modelId="{C949D89D-A479-4985-8DF4-07BE4CF02506}" srcId="{C1DEF1F6-E726-4C5D-8FE4-C9F86C0291ED}" destId="{0B425E64-621D-4BF3-A56D-0E83A02526E9}" srcOrd="2" destOrd="0" parTransId="{C4D189BE-BA9C-4BB0-8220-E185FA8B7FD6}" sibTransId="{C7648144-C715-484A-9BEA-94DADD41E98C}"/>
    <dgm:cxn modelId="{718F24A0-157B-483E-997D-DD503C3CDCFD}" type="presOf" srcId="{A1AADB5B-FDEA-4C8F-9BA8-7C57E36EE73B}" destId="{5D434070-E0C2-45FA-A8C4-32A9EEDE1E58}" srcOrd="0" destOrd="0" presId="urn:microsoft.com/office/officeart/2005/8/layout/cycle4"/>
    <dgm:cxn modelId="{780FB4A0-C648-4FC4-8019-76B5A62188BB}" type="presOf" srcId="{E75C2D53-CB9F-458B-9706-6518C95D9E07}" destId="{2D4377BC-50F3-4122-8CAA-37975914B2FC}" srcOrd="1" destOrd="4" presId="urn:microsoft.com/office/officeart/2005/8/layout/cycle4"/>
    <dgm:cxn modelId="{C1DAC0AE-0AC2-4B8E-8E29-E14AA8564191}" type="presOf" srcId="{BBFE0E2E-1BC6-4004-87F5-668FFDCB264C}" destId="{6682A384-F696-4F4D-BD44-0EA4106287E3}" srcOrd="1" destOrd="2" presId="urn:microsoft.com/office/officeart/2005/8/layout/cycle4"/>
    <dgm:cxn modelId="{BDF0EEB0-D395-4DFE-9E16-91A57282B7FA}" type="presOf" srcId="{A1AADB5B-FDEA-4C8F-9BA8-7C57E36EE73B}" destId="{2D4377BC-50F3-4122-8CAA-37975914B2FC}" srcOrd="1" destOrd="0" presId="urn:microsoft.com/office/officeart/2005/8/layout/cycle4"/>
    <dgm:cxn modelId="{AF0933B2-6304-4924-B926-6B023446CAA3}" srcId="{3B31713B-2792-4D38-AA35-65C0787E3E55}" destId="{BBFE0E2E-1BC6-4004-87F5-668FFDCB264C}" srcOrd="2" destOrd="0" parTransId="{1F688AD1-77C1-4713-9D35-3DF5381B0460}" sibTransId="{B3D1CB19-2A7D-4CAC-AB21-3D1D3F870289}"/>
    <dgm:cxn modelId="{F80B1FB3-AA48-44C8-8909-8FAD99079C78}" srcId="{C1DEF1F6-E726-4C5D-8FE4-C9F86C0291ED}" destId="{B62FE716-17EC-4275-B5C7-9F55F9DAAF4D}" srcOrd="0" destOrd="0" parTransId="{A24883CF-2332-4105-815D-A1A80DF334EB}" sibTransId="{2DC51614-32EA-448C-B1CF-B715C42D0BFB}"/>
    <dgm:cxn modelId="{ECA45BB7-E348-429F-B91D-5774971CA6C0}" type="presOf" srcId="{184757B9-D30D-4459-A608-C42B3150BA2C}" destId="{CC1A14AD-57EF-4DFF-8E23-D647AD5B918C}" srcOrd="1" destOrd="1" presId="urn:microsoft.com/office/officeart/2005/8/layout/cycle4"/>
    <dgm:cxn modelId="{6AF66CBD-2E67-4072-B87E-A8CADCF20F13}" type="presOf" srcId="{5307B445-6A45-41DA-9B02-FC61A410B3AA}" destId="{7B0ABF34-DDE9-4012-ACD2-D7713EA7D860}" srcOrd="0" destOrd="1" presId="urn:microsoft.com/office/officeart/2005/8/layout/cycle4"/>
    <dgm:cxn modelId="{B74C25C0-A6A6-454D-AA61-F36014AFF527}" type="presOf" srcId="{11418482-B945-4550-A62E-CDEB7B4B659D}" destId="{978EA85B-BEC3-40FF-BE14-D5B5BB58F74C}" srcOrd="0" destOrd="1" presId="urn:microsoft.com/office/officeart/2005/8/layout/cycle4"/>
    <dgm:cxn modelId="{0E5DD5C1-A95A-4E06-92E4-3B76042351B1}" srcId="{B62FE716-17EC-4275-B5C7-9F55F9DAAF4D}" destId="{764BDE28-1209-401C-85CC-5BBEA9B37CA6}" srcOrd="5" destOrd="0" parTransId="{AECEBF64-594C-4B23-AC95-8981BE648CBC}" sibTransId="{2FF92BA2-1EF7-426A-AF43-0A2FDF0821BC}"/>
    <dgm:cxn modelId="{680DC9D5-EA86-472A-8F25-2CA4DB34DAC7}" srcId="{B62FE716-17EC-4275-B5C7-9F55F9DAAF4D}" destId="{0AC3AB38-F68E-4A15-9083-D25A7384AEFD}" srcOrd="2" destOrd="0" parTransId="{572D6B80-536F-4D2E-AEF4-F6762AC4DDB5}" sibTransId="{61723B67-469D-4B11-A7CB-6040F5965A54}"/>
    <dgm:cxn modelId="{635F90D6-8DE8-4F73-88C4-475A7BD6046B}" type="presOf" srcId="{752A54EA-6C93-4A1E-A77F-AE45347D8CDE}" destId="{5D434070-E0C2-45FA-A8C4-32A9EEDE1E58}" srcOrd="0" destOrd="1" presId="urn:microsoft.com/office/officeart/2005/8/layout/cycle4"/>
    <dgm:cxn modelId="{D1CAF9DA-846C-4756-832F-8A48B39536EB}" type="presOf" srcId="{7FAB87F9-545F-4BC2-A8F4-7AE57079051A}" destId="{978EA85B-BEC3-40FF-BE14-D5B5BB58F74C}" srcOrd="0" destOrd="0" presId="urn:microsoft.com/office/officeart/2005/8/layout/cycle4"/>
    <dgm:cxn modelId="{C2B27EE2-288E-43FD-B597-11E8599C26EB}" type="presOf" srcId="{11418482-B945-4550-A62E-CDEB7B4B659D}" destId="{C8B4BEF7-66B5-4B21-8EA1-10772DC058D5}" srcOrd="1" destOrd="1" presId="urn:microsoft.com/office/officeart/2005/8/layout/cycle4"/>
    <dgm:cxn modelId="{5A6346F3-EA4E-4132-989E-8F415197B67D}" type="presOf" srcId="{C1DEF1F6-E726-4C5D-8FE4-C9F86C0291ED}" destId="{3BC97E21-659C-4E50-BA90-DE9842206E38}" srcOrd="0" destOrd="0" presId="urn:microsoft.com/office/officeart/2005/8/layout/cycle4"/>
    <dgm:cxn modelId="{96B15DF9-5E7B-4FFC-87A9-5CB726A6B85D}" srcId="{B62FE716-17EC-4275-B5C7-9F55F9DAAF4D}" destId="{752A54EA-6C93-4A1E-A77F-AE45347D8CDE}" srcOrd="1" destOrd="0" parTransId="{A89EBC4F-E578-48D5-A1AC-5999A04EDF53}" sibTransId="{3C159FD1-2487-4B08-8D3F-EC563A4C33E1}"/>
    <dgm:cxn modelId="{5ED7D5FB-35A5-40E1-B1CD-A791A402AB15}" srcId="{B62FE716-17EC-4275-B5C7-9F55F9DAAF4D}" destId="{E75C2D53-CB9F-458B-9706-6518C95D9E07}" srcOrd="4" destOrd="0" parTransId="{BBE1412D-ACC3-4C5D-BA80-BDEE164CFB82}" sibTransId="{17BC7EC7-7D57-4826-A37C-32E75490455D}"/>
    <dgm:cxn modelId="{8B7A21BB-4250-4325-8E84-6C7FCC4F3B80}" type="presParOf" srcId="{3BC97E21-659C-4E50-BA90-DE9842206E38}" destId="{83597F09-D4B0-420D-A015-84DD1FA405A3}" srcOrd="0" destOrd="0" presId="urn:microsoft.com/office/officeart/2005/8/layout/cycle4"/>
    <dgm:cxn modelId="{D5C9BAF7-29A4-4BF6-8968-F46DBC3FC0AD}" type="presParOf" srcId="{83597F09-D4B0-420D-A015-84DD1FA405A3}" destId="{FC8ECC37-F5CD-4860-A048-DAD1414C57A1}" srcOrd="0" destOrd="0" presId="urn:microsoft.com/office/officeart/2005/8/layout/cycle4"/>
    <dgm:cxn modelId="{D0301DC0-66DE-443A-91C8-58FDD3F4471E}" type="presParOf" srcId="{FC8ECC37-F5CD-4860-A048-DAD1414C57A1}" destId="{5D434070-E0C2-45FA-A8C4-32A9EEDE1E58}" srcOrd="0" destOrd="0" presId="urn:microsoft.com/office/officeart/2005/8/layout/cycle4"/>
    <dgm:cxn modelId="{53EF605C-651C-4E12-B072-5BF942142BEB}" type="presParOf" srcId="{FC8ECC37-F5CD-4860-A048-DAD1414C57A1}" destId="{2D4377BC-50F3-4122-8CAA-37975914B2FC}" srcOrd="1" destOrd="0" presId="urn:microsoft.com/office/officeart/2005/8/layout/cycle4"/>
    <dgm:cxn modelId="{B1778EE3-59A5-4A3B-AD83-27BDF6EC741C}" type="presParOf" srcId="{83597F09-D4B0-420D-A015-84DD1FA405A3}" destId="{616B7E17-07E9-4913-A7C7-A273CBC8E64E}" srcOrd="1" destOrd="0" presId="urn:microsoft.com/office/officeart/2005/8/layout/cycle4"/>
    <dgm:cxn modelId="{92E84112-31E1-43E7-B9DD-323A21B2193B}" type="presParOf" srcId="{616B7E17-07E9-4913-A7C7-A273CBC8E64E}" destId="{7B0ABF34-DDE9-4012-ACD2-D7713EA7D860}" srcOrd="0" destOrd="0" presId="urn:microsoft.com/office/officeart/2005/8/layout/cycle4"/>
    <dgm:cxn modelId="{36899BF7-AF2B-457A-81B8-F572B51D1177}" type="presParOf" srcId="{616B7E17-07E9-4913-A7C7-A273CBC8E64E}" destId="{6682A384-F696-4F4D-BD44-0EA4106287E3}" srcOrd="1" destOrd="0" presId="urn:microsoft.com/office/officeart/2005/8/layout/cycle4"/>
    <dgm:cxn modelId="{1C0C2093-5500-4D84-B92B-F7919FCF2088}" type="presParOf" srcId="{83597F09-D4B0-420D-A015-84DD1FA405A3}" destId="{071BE356-59EA-47E7-A1ED-D124014B4BBC}" srcOrd="2" destOrd="0" presId="urn:microsoft.com/office/officeart/2005/8/layout/cycle4"/>
    <dgm:cxn modelId="{684E7BDD-2ACC-4433-AA46-D7F978AB7F2A}" type="presParOf" srcId="{071BE356-59EA-47E7-A1ED-D124014B4BBC}" destId="{978EA85B-BEC3-40FF-BE14-D5B5BB58F74C}" srcOrd="0" destOrd="0" presId="urn:microsoft.com/office/officeart/2005/8/layout/cycle4"/>
    <dgm:cxn modelId="{5DBAEF1D-FE7E-424A-8ED4-78DD49971AAE}" type="presParOf" srcId="{071BE356-59EA-47E7-A1ED-D124014B4BBC}" destId="{C8B4BEF7-66B5-4B21-8EA1-10772DC058D5}" srcOrd="1" destOrd="0" presId="urn:microsoft.com/office/officeart/2005/8/layout/cycle4"/>
    <dgm:cxn modelId="{ECB512BD-9627-4410-AD87-FC8E993A1062}" type="presParOf" srcId="{83597F09-D4B0-420D-A015-84DD1FA405A3}" destId="{09E17811-DCE5-4EA6-BAB4-552A3242F3E9}" srcOrd="3" destOrd="0" presId="urn:microsoft.com/office/officeart/2005/8/layout/cycle4"/>
    <dgm:cxn modelId="{3D4DA609-1C6F-4183-ACC5-3B9B09A1089F}" type="presParOf" srcId="{09E17811-DCE5-4EA6-BAB4-552A3242F3E9}" destId="{89F93B33-F172-43F1-93D1-6036AD28012F}" srcOrd="0" destOrd="0" presId="urn:microsoft.com/office/officeart/2005/8/layout/cycle4"/>
    <dgm:cxn modelId="{2E922B24-FB27-4635-B951-5E7F6CD82F81}" type="presParOf" srcId="{09E17811-DCE5-4EA6-BAB4-552A3242F3E9}" destId="{CC1A14AD-57EF-4DFF-8E23-D647AD5B918C}" srcOrd="1" destOrd="0" presId="urn:microsoft.com/office/officeart/2005/8/layout/cycle4"/>
    <dgm:cxn modelId="{F7449459-97FC-4453-A435-7468A1A6F606}" type="presParOf" srcId="{83597F09-D4B0-420D-A015-84DD1FA405A3}" destId="{18E84A94-610F-4DBA-ABF4-77680EA0E791}" srcOrd="4" destOrd="0" presId="urn:microsoft.com/office/officeart/2005/8/layout/cycle4"/>
    <dgm:cxn modelId="{8760DD4E-087E-4E7B-9458-C8FB4C14BE54}" type="presParOf" srcId="{3BC97E21-659C-4E50-BA90-DE9842206E38}" destId="{59933E50-99EC-48E5-BB28-123AC8AEE614}" srcOrd="1" destOrd="0" presId="urn:microsoft.com/office/officeart/2005/8/layout/cycle4"/>
    <dgm:cxn modelId="{29E489E4-7158-4E16-AF83-65542FF2B3BD}" type="presParOf" srcId="{59933E50-99EC-48E5-BB28-123AC8AEE614}" destId="{BD365748-C5EC-47CF-9AC8-5B2F51A9C0AF}" srcOrd="0" destOrd="0" presId="urn:microsoft.com/office/officeart/2005/8/layout/cycle4"/>
    <dgm:cxn modelId="{570398D5-FDA4-4D23-886C-EE3B528D60AF}" type="presParOf" srcId="{59933E50-99EC-48E5-BB28-123AC8AEE614}" destId="{75BDA96F-029E-4AC3-9470-5F2861272BFC}" srcOrd="1" destOrd="0" presId="urn:microsoft.com/office/officeart/2005/8/layout/cycle4"/>
    <dgm:cxn modelId="{B855D9FD-1429-4231-BE8A-A988EC020FF4}" type="presParOf" srcId="{59933E50-99EC-48E5-BB28-123AC8AEE614}" destId="{11E7091A-A23C-4C98-861E-A0EDFF7DA470}" srcOrd="2" destOrd="0" presId="urn:microsoft.com/office/officeart/2005/8/layout/cycle4"/>
    <dgm:cxn modelId="{58929047-FF1D-4694-AE8C-BF8A56EDC9B2}" type="presParOf" srcId="{59933E50-99EC-48E5-BB28-123AC8AEE614}" destId="{C7A18B5A-9090-40D5-9E20-8A90A4129AF4}" srcOrd="3" destOrd="0" presId="urn:microsoft.com/office/officeart/2005/8/layout/cycle4"/>
    <dgm:cxn modelId="{C9ACD0D1-3FAF-44B8-96D6-A7A5E02990D4}" type="presParOf" srcId="{59933E50-99EC-48E5-BB28-123AC8AEE614}" destId="{06B76982-E98B-4862-AD12-72C6F6D37DC3}" srcOrd="4" destOrd="0" presId="urn:microsoft.com/office/officeart/2005/8/layout/cycle4"/>
    <dgm:cxn modelId="{B57BAD76-E410-480B-8C2F-D24E7B33DA71}" type="presParOf" srcId="{3BC97E21-659C-4E50-BA90-DE9842206E38}" destId="{E730F163-7547-4369-8748-DA668AC955B0}" srcOrd="2" destOrd="0" presId="urn:microsoft.com/office/officeart/2005/8/layout/cycle4"/>
    <dgm:cxn modelId="{2EF9ED95-047A-4C4F-9DEF-170087A15C69}" type="presParOf" srcId="{3BC97E21-659C-4E50-BA90-DE9842206E38}" destId="{3D0008EF-1E8E-41BB-A631-ED93201535D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F1145A-2F37-4D5C-A5E6-B4D84DED1783}"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974EFE57-A696-4BA7-B6D7-42BD6F077653}">
      <dgm:prSet phldrT="[Text]"/>
      <dgm:spPr/>
      <dgm:t>
        <a:bodyPr/>
        <a:lstStyle/>
        <a:p>
          <a:r>
            <a:rPr lang="en-US" b="0" i="0"/>
            <a:t>Sports Analytics Companies</a:t>
          </a:r>
          <a:endParaRPr lang="en-US"/>
        </a:p>
      </dgm:t>
    </dgm:pt>
    <dgm:pt modelId="{A4F520E8-0A4C-4339-BE8A-625BB02E0E4B}" type="parTrans" cxnId="{15B78302-EDF2-4FBB-97C5-DFD1A1B245C4}">
      <dgm:prSet/>
      <dgm:spPr/>
      <dgm:t>
        <a:bodyPr/>
        <a:lstStyle/>
        <a:p>
          <a:endParaRPr lang="en-US"/>
        </a:p>
      </dgm:t>
    </dgm:pt>
    <dgm:pt modelId="{A72AC518-F638-4001-ACC2-2F2B8670E867}" type="sibTrans" cxnId="{15B78302-EDF2-4FBB-97C5-DFD1A1B245C4}">
      <dgm:prSet/>
      <dgm:spPr/>
      <dgm:t>
        <a:bodyPr/>
        <a:lstStyle/>
        <a:p>
          <a:endParaRPr lang="en-US"/>
        </a:p>
      </dgm:t>
    </dgm:pt>
    <dgm:pt modelId="{B00EA631-84AE-4E5F-B692-B7DC415B778A}">
      <dgm:prSet phldrT="[Text]"/>
      <dgm:spPr/>
      <dgm:t>
        <a:bodyPr/>
        <a:lstStyle/>
        <a:p>
          <a:r>
            <a:rPr lang="en-US" b="0" i="0"/>
            <a:t>Sports Performance Monitoring Systems</a:t>
          </a:r>
          <a:endParaRPr lang="en-US"/>
        </a:p>
      </dgm:t>
    </dgm:pt>
    <dgm:pt modelId="{1E46D5D8-34A9-4CBB-B9F5-A62963FCB4FE}" type="parTrans" cxnId="{049A4C81-4251-46CE-8229-FF9078852983}">
      <dgm:prSet/>
      <dgm:spPr/>
      <dgm:t>
        <a:bodyPr/>
        <a:lstStyle/>
        <a:p>
          <a:endParaRPr lang="en-US"/>
        </a:p>
      </dgm:t>
    </dgm:pt>
    <dgm:pt modelId="{B669BA8E-E436-4179-A306-FFBC1F8555D9}" type="sibTrans" cxnId="{049A4C81-4251-46CE-8229-FF9078852983}">
      <dgm:prSet/>
      <dgm:spPr/>
      <dgm:t>
        <a:bodyPr/>
        <a:lstStyle/>
        <a:p>
          <a:endParaRPr lang="en-US"/>
        </a:p>
      </dgm:t>
    </dgm:pt>
    <dgm:pt modelId="{F0569B1B-718B-4C5E-95E3-43D5B4075C7E}">
      <dgm:prSet/>
      <dgm:spPr/>
      <dgm:t>
        <a:bodyPr/>
        <a:lstStyle/>
        <a:p>
          <a:r>
            <a:rPr lang="en-US" b="0" i="0"/>
            <a:t>Sports coaching platforms</a:t>
          </a:r>
          <a:endParaRPr lang="en-US"/>
        </a:p>
      </dgm:t>
    </dgm:pt>
    <dgm:pt modelId="{07E67054-365B-43E5-9C2B-720CB6E08398}" type="parTrans" cxnId="{441E5511-85ED-4597-9D60-BB675D7BA725}">
      <dgm:prSet/>
      <dgm:spPr/>
      <dgm:t>
        <a:bodyPr/>
        <a:lstStyle/>
        <a:p>
          <a:endParaRPr lang="en-US"/>
        </a:p>
      </dgm:t>
    </dgm:pt>
    <dgm:pt modelId="{309C5F68-DBBA-42C7-9693-2F3F82A8E84E}" type="sibTrans" cxnId="{441E5511-85ED-4597-9D60-BB675D7BA725}">
      <dgm:prSet/>
      <dgm:spPr/>
      <dgm:t>
        <a:bodyPr/>
        <a:lstStyle/>
        <a:p>
          <a:endParaRPr lang="en-US"/>
        </a:p>
      </dgm:t>
    </dgm:pt>
    <dgm:pt modelId="{0D7413A3-FE00-4F98-882D-DC2FC6819DF4}">
      <dgm:prSet/>
      <dgm:spPr/>
      <dgm:t>
        <a:bodyPr/>
        <a:lstStyle/>
        <a:p>
          <a:r>
            <a:rPr lang="en-US" b="0" i="0"/>
            <a:t>Sports Nutrition and Diet Services</a:t>
          </a:r>
          <a:endParaRPr lang="en-US"/>
        </a:p>
      </dgm:t>
    </dgm:pt>
    <dgm:pt modelId="{4BB2233B-B5DF-43B7-9C50-C475460A0148}" type="parTrans" cxnId="{41670323-3091-4E29-80AF-A5BFBC991755}">
      <dgm:prSet/>
      <dgm:spPr/>
      <dgm:t>
        <a:bodyPr/>
        <a:lstStyle/>
        <a:p>
          <a:endParaRPr lang="en-US"/>
        </a:p>
      </dgm:t>
    </dgm:pt>
    <dgm:pt modelId="{65B875C9-30AB-452C-93C0-AF1FFC534D93}" type="sibTrans" cxnId="{41670323-3091-4E29-80AF-A5BFBC991755}">
      <dgm:prSet/>
      <dgm:spPr/>
      <dgm:t>
        <a:bodyPr/>
        <a:lstStyle/>
        <a:p>
          <a:endParaRPr lang="en-US"/>
        </a:p>
      </dgm:t>
    </dgm:pt>
    <dgm:pt modelId="{37CB50D5-2632-42B2-9FA6-1526F5B7AF76}">
      <dgm:prSet/>
      <dgm:spPr/>
      <dgm:t>
        <a:bodyPr/>
        <a:lstStyle/>
        <a:p>
          <a:r>
            <a:rPr lang="en-US" b="0" i="0"/>
            <a:t>Sports Coaching Institutions</a:t>
          </a:r>
          <a:endParaRPr lang="en-US"/>
        </a:p>
      </dgm:t>
    </dgm:pt>
    <dgm:pt modelId="{06AE6513-1F6F-4FDD-AFB9-DAB9A0B4D1B2}" type="parTrans" cxnId="{3A5CF3C1-5DC6-45BA-A323-B5C3BBD8CF83}">
      <dgm:prSet/>
      <dgm:spPr/>
      <dgm:t>
        <a:bodyPr/>
        <a:lstStyle/>
        <a:p>
          <a:endParaRPr lang="en-US"/>
        </a:p>
      </dgm:t>
    </dgm:pt>
    <dgm:pt modelId="{365C34A6-A6E3-4719-8A5A-DD569235F1D8}" type="sibTrans" cxnId="{3A5CF3C1-5DC6-45BA-A323-B5C3BBD8CF83}">
      <dgm:prSet/>
      <dgm:spPr/>
      <dgm:t>
        <a:bodyPr/>
        <a:lstStyle/>
        <a:p>
          <a:endParaRPr lang="en-US"/>
        </a:p>
      </dgm:t>
    </dgm:pt>
    <dgm:pt modelId="{1AC2C190-435C-4836-9B3E-6432F752963B}" type="pres">
      <dgm:prSet presAssocID="{C8F1145A-2F37-4D5C-A5E6-B4D84DED1783}" presName="Name0" presStyleCnt="0">
        <dgm:presLayoutVars>
          <dgm:dir/>
          <dgm:animLvl val="lvl"/>
          <dgm:resizeHandles/>
        </dgm:presLayoutVars>
      </dgm:prSet>
      <dgm:spPr/>
    </dgm:pt>
    <dgm:pt modelId="{B3D9756E-3525-4788-8CA1-9ECF76246078}" type="pres">
      <dgm:prSet presAssocID="{974EFE57-A696-4BA7-B6D7-42BD6F077653}" presName="linNode" presStyleCnt="0"/>
      <dgm:spPr/>
    </dgm:pt>
    <dgm:pt modelId="{186DDEEB-A1B9-41C6-9088-6948A42FAC1F}" type="pres">
      <dgm:prSet presAssocID="{974EFE57-A696-4BA7-B6D7-42BD6F077653}" presName="parentShp" presStyleLbl="node1" presStyleIdx="0" presStyleCnt="5" custLinFactNeighborX="-446" custLinFactNeighborY="2217">
        <dgm:presLayoutVars>
          <dgm:bulletEnabled val="1"/>
        </dgm:presLayoutVars>
      </dgm:prSet>
      <dgm:spPr/>
    </dgm:pt>
    <dgm:pt modelId="{3D041495-6BFF-4874-8DC5-7CCAC1F42609}" type="pres">
      <dgm:prSet presAssocID="{974EFE57-A696-4BA7-B6D7-42BD6F077653}" presName="childShp" presStyleLbl="bgAccFollowNode1" presStyleIdx="0" presStyleCnt="5">
        <dgm:presLayoutVars>
          <dgm:bulletEnabled val="1"/>
        </dgm:presLayoutVars>
      </dgm:prSet>
      <dgm:spPr/>
    </dgm:pt>
    <dgm:pt modelId="{ABFAB138-22D4-4018-B493-83EE1E7434B3}" type="pres">
      <dgm:prSet presAssocID="{A72AC518-F638-4001-ACC2-2F2B8670E867}" presName="spacing" presStyleCnt="0"/>
      <dgm:spPr/>
    </dgm:pt>
    <dgm:pt modelId="{5D0B5A77-48E1-4F1F-9DCA-22998035DD49}" type="pres">
      <dgm:prSet presAssocID="{B00EA631-84AE-4E5F-B692-B7DC415B778A}" presName="linNode" presStyleCnt="0"/>
      <dgm:spPr/>
    </dgm:pt>
    <dgm:pt modelId="{C7BBD6DD-9967-4513-93BB-33AF5E77CE6A}" type="pres">
      <dgm:prSet presAssocID="{B00EA631-84AE-4E5F-B692-B7DC415B778A}" presName="parentShp" presStyleLbl="node1" presStyleIdx="1" presStyleCnt="5">
        <dgm:presLayoutVars>
          <dgm:bulletEnabled val="1"/>
        </dgm:presLayoutVars>
      </dgm:prSet>
      <dgm:spPr/>
    </dgm:pt>
    <dgm:pt modelId="{59D2ED55-477B-4FEC-8490-73CD51B7F898}" type="pres">
      <dgm:prSet presAssocID="{B00EA631-84AE-4E5F-B692-B7DC415B778A}" presName="childShp" presStyleLbl="bgAccFollowNode1" presStyleIdx="1" presStyleCnt="5" custLinFactY="100000" custLinFactNeighborX="0" custLinFactNeighborY="120126">
        <dgm:presLayoutVars>
          <dgm:bulletEnabled val="1"/>
        </dgm:presLayoutVars>
      </dgm:prSet>
      <dgm:spPr/>
    </dgm:pt>
    <dgm:pt modelId="{8A1960D6-278D-42DC-BF1A-843E53537F9D}" type="pres">
      <dgm:prSet presAssocID="{B669BA8E-E436-4179-A306-FFBC1F8555D9}" presName="spacing" presStyleCnt="0"/>
      <dgm:spPr/>
    </dgm:pt>
    <dgm:pt modelId="{ECB98C45-65A5-4F1C-BF59-225F64D9D9C4}" type="pres">
      <dgm:prSet presAssocID="{F0569B1B-718B-4C5E-95E3-43D5B4075C7E}" presName="linNode" presStyleCnt="0"/>
      <dgm:spPr/>
    </dgm:pt>
    <dgm:pt modelId="{08F50E52-B67B-4B17-AC6D-857A22AB73F8}" type="pres">
      <dgm:prSet presAssocID="{F0569B1B-718B-4C5E-95E3-43D5B4075C7E}" presName="parentShp" presStyleLbl="node1" presStyleIdx="2" presStyleCnt="5">
        <dgm:presLayoutVars>
          <dgm:bulletEnabled val="1"/>
        </dgm:presLayoutVars>
      </dgm:prSet>
      <dgm:spPr/>
    </dgm:pt>
    <dgm:pt modelId="{CFBA322D-9211-418A-89C3-562A19D6E3E8}" type="pres">
      <dgm:prSet presAssocID="{F0569B1B-718B-4C5E-95E3-43D5B4075C7E}" presName="childShp" presStyleLbl="bgAccFollowNode1" presStyleIdx="2" presStyleCnt="5">
        <dgm:presLayoutVars>
          <dgm:bulletEnabled val="1"/>
        </dgm:presLayoutVars>
      </dgm:prSet>
      <dgm:spPr/>
    </dgm:pt>
    <dgm:pt modelId="{BE9DC516-427F-4864-8522-40CE55809609}" type="pres">
      <dgm:prSet presAssocID="{309C5F68-DBBA-42C7-9693-2F3F82A8E84E}" presName="spacing" presStyleCnt="0"/>
      <dgm:spPr/>
    </dgm:pt>
    <dgm:pt modelId="{2C762DF9-E7A1-46D1-B5B4-C515D9134700}" type="pres">
      <dgm:prSet presAssocID="{0D7413A3-FE00-4F98-882D-DC2FC6819DF4}" presName="linNode" presStyleCnt="0"/>
      <dgm:spPr/>
    </dgm:pt>
    <dgm:pt modelId="{A12EB2F4-E960-4434-969A-5F7693787E44}" type="pres">
      <dgm:prSet presAssocID="{0D7413A3-FE00-4F98-882D-DC2FC6819DF4}" presName="parentShp" presStyleLbl="node1" presStyleIdx="3" presStyleCnt="5">
        <dgm:presLayoutVars>
          <dgm:bulletEnabled val="1"/>
        </dgm:presLayoutVars>
      </dgm:prSet>
      <dgm:spPr/>
    </dgm:pt>
    <dgm:pt modelId="{6604CCE6-AEDB-4406-9D62-A3C2C8954E55}" type="pres">
      <dgm:prSet presAssocID="{0D7413A3-FE00-4F98-882D-DC2FC6819DF4}" presName="childShp" presStyleLbl="bgAccFollowNode1" presStyleIdx="3" presStyleCnt="5" custLinFactY="-100000" custLinFactNeighborX="0" custLinFactNeighborY="-121278">
        <dgm:presLayoutVars>
          <dgm:bulletEnabled val="1"/>
        </dgm:presLayoutVars>
      </dgm:prSet>
      <dgm:spPr/>
    </dgm:pt>
    <dgm:pt modelId="{F92DDA4A-C5AC-421C-96EE-9E1165DCB02B}" type="pres">
      <dgm:prSet presAssocID="{65B875C9-30AB-452C-93C0-AF1FFC534D93}" presName="spacing" presStyleCnt="0"/>
      <dgm:spPr/>
    </dgm:pt>
    <dgm:pt modelId="{FFB5608A-9E51-442F-9517-3FF97A6D7A0A}" type="pres">
      <dgm:prSet presAssocID="{37CB50D5-2632-42B2-9FA6-1526F5B7AF76}" presName="linNode" presStyleCnt="0"/>
      <dgm:spPr/>
    </dgm:pt>
    <dgm:pt modelId="{02C5B8EA-9DC9-4FC2-95F3-AE6737E9C0C4}" type="pres">
      <dgm:prSet presAssocID="{37CB50D5-2632-42B2-9FA6-1526F5B7AF76}" presName="parentShp" presStyleLbl="node1" presStyleIdx="4" presStyleCnt="5">
        <dgm:presLayoutVars>
          <dgm:bulletEnabled val="1"/>
        </dgm:presLayoutVars>
      </dgm:prSet>
      <dgm:spPr/>
    </dgm:pt>
    <dgm:pt modelId="{A7877D0C-CF74-40EB-97EA-84CD243F2BCD}" type="pres">
      <dgm:prSet presAssocID="{37CB50D5-2632-42B2-9FA6-1526F5B7AF76}" presName="childShp" presStyleLbl="bgAccFollowNode1" presStyleIdx="4" presStyleCnt="5">
        <dgm:presLayoutVars>
          <dgm:bulletEnabled val="1"/>
        </dgm:presLayoutVars>
      </dgm:prSet>
      <dgm:spPr/>
    </dgm:pt>
  </dgm:ptLst>
  <dgm:cxnLst>
    <dgm:cxn modelId="{15B78302-EDF2-4FBB-97C5-DFD1A1B245C4}" srcId="{C8F1145A-2F37-4D5C-A5E6-B4D84DED1783}" destId="{974EFE57-A696-4BA7-B6D7-42BD6F077653}" srcOrd="0" destOrd="0" parTransId="{A4F520E8-0A4C-4339-BE8A-625BB02E0E4B}" sibTransId="{A72AC518-F638-4001-ACC2-2F2B8670E867}"/>
    <dgm:cxn modelId="{441E5511-85ED-4597-9D60-BB675D7BA725}" srcId="{C8F1145A-2F37-4D5C-A5E6-B4D84DED1783}" destId="{F0569B1B-718B-4C5E-95E3-43D5B4075C7E}" srcOrd="2" destOrd="0" parTransId="{07E67054-365B-43E5-9C2B-720CB6E08398}" sibTransId="{309C5F68-DBBA-42C7-9693-2F3F82A8E84E}"/>
    <dgm:cxn modelId="{41670323-3091-4E29-80AF-A5BFBC991755}" srcId="{C8F1145A-2F37-4D5C-A5E6-B4D84DED1783}" destId="{0D7413A3-FE00-4F98-882D-DC2FC6819DF4}" srcOrd="3" destOrd="0" parTransId="{4BB2233B-B5DF-43B7-9C50-C475460A0148}" sibTransId="{65B875C9-30AB-452C-93C0-AF1FFC534D93}"/>
    <dgm:cxn modelId="{291FE52A-88F9-4764-A4BC-6A875E42C183}" type="presOf" srcId="{37CB50D5-2632-42B2-9FA6-1526F5B7AF76}" destId="{02C5B8EA-9DC9-4FC2-95F3-AE6737E9C0C4}" srcOrd="0" destOrd="0" presId="urn:microsoft.com/office/officeart/2005/8/layout/vList6"/>
    <dgm:cxn modelId="{049A4C81-4251-46CE-8229-FF9078852983}" srcId="{C8F1145A-2F37-4D5C-A5E6-B4D84DED1783}" destId="{B00EA631-84AE-4E5F-B692-B7DC415B778A}" srcOrd="1" destOrd="0" parTransId="{1E46D5D8-34A9-4CBB-B9F5-A62963FCB4FE}" sibTransId="{B669BA8E-E436-4179-A306-FFBC1F8555D9}"/>
    <dgm:cxn modelId="{37BB0984-9A03-4E70-9601-23D0C72FFC5D}" type="presOf" srcId="{B00EA631-84AE-4E5F-B692-B7DC415B778A}" destId="{C7BBD6DD-9967-4513-93BB-33AF5E77CE6A}" srcOrd="0" destOrd="0" presId="urn:microsoft.com/office/officeart/2005/8/layout/vList6"/>
    <dgm:cxn modelId="{E7B68986-EFC3-4F42-96F6-319699D93FB5}" type="presOf" srcId="{0D7413A3-FE00-4F98-882D-DC2FC6819DF4}" destId="{A12EB2F4-E960-4434-969A-5F7693787E44}" srcOrd="0" destOrd="0" presId="urn:microsoft.com/office/officeart/2005/8/layout/vList6"/>
    <dgm:cxn modelId="{789AF2A4-8770-4A72-B3D8-26A81389A247}" type="presOf" srcId="{F0569B1B-718B-4C5E-95E3-43D5B4075C7E}" destId="{08F50E52-B67B-4B17-AC6D-857A22AB73F8}" srcOrd="0" destOrd="0" presId="urn:microsoft.com/office/officeart/2005/8/layout/vList6"/>
    <dgm:cxn modelId="{3A5CF3C1-5DC6-45BA-A323-B5C3BBD8CF83}" srcId="{C8F1145A-2F37-4D5C-A5E6-B4D84DED1783}" destId="{37CB50D5-2632-42B2-9FA6-1526F5B7AF76}" srcOrd="4" destOrd="0" parTransId="{06AE6513-1F6F-4FDD-AFB9-DAB9A0B4D1B2}" sibTransId="{365C34A6-A6E3-4719-8A5A-DD569235F1D8}"/>
    <dgm:cxn modelId="{19DA15D5-BB8B-427B-8B6A-36F591C88A89}" type="presOf" srcId="{C8F1145A-2F37-4D5C-A5E6-B4D84DED1783}" destId="{1AC2C190-435C-4836-9B3E-6432F752963B}" srcOrd="0" destOrd="0" presId="urn:microsoft.com/office/officeart/2005/8/layout/vList6"/>
    <dgm:cxn modelId="{77B93EE4-235C-4AD4-A894-E77A09F09991}" type="presOf" srcId="{974EFE57-A696-4BA7-B6D7-42BD6F077653}" destId="{186DDEEB-A1B9-41C6-9088-6948A42FAC1F}" srcOrd="0" destOrd="0" presId="urn:microsoft.com/office/officeart/2005/8/layout/vList6"/>
    <dgm:cxn modelId="{98D0F8B3-E2E4-4C96-9E00-286B035C1496}" type="presParOf" srcId="{1AC2C190-435C-4836-9B3E-6432F752963B}" destId="{B3D9756E-3525-4788-8CA1-9ECF76246078}" srcOrd="0" destOrd="0" presId="urn:microsoft.com/office/officeart/2005/8/layout/vList6"/>
    <dgm:cxn modelId="{A6113D3B-567B-491D-94F9-033DAE2C58EF}" type="presParOf" srcId="{B3D9756E-3525-4788-8CA1-9ECF76246078}" destId="{186DDEEB-A1B9-41C6-9088-6948A42FAC1F}" srcOrd="0" destOrd="0" presId="urn:microsoft.com/office/officeart/2005/8/layout/vList6"/>
    <dgm:cxn modelId="{7CA7B14A-F4C1-4E73-9979-EF26F6B54C9D}" type="presParOf" srcId="{B3D9756E-3525-4788-8CA1-9ECF76246078}" destId="{3D041495-6BFF-4874-8DC5-7CCAC1F42609}" srcOrd="1" destOrd="0" presId="urn:microsoft.com/office/officeart/2005/8/layout/vList6"/>
    <dgm:cxn modelId="{318D3061-55BE-4794-83AB-52D9F615BC79}" type="presParOf" srcId="{1AC2C190-435C-4836-9B3E-6432F752963B}" destId="{ABFAB138-22D4-4018-B493-83EE1E7434B3}" srcOrd="1" destOrd="0" presId="urn:microsoft.com/office/officeart/2005/8/layout/vList6"/>
    <dgm:cxn modelId="{B700BFAF-D816-43DF-BC6F-2EE844F0447A}" type="presParOf" srcId="{1AC2C190-435C-4836-9B3E-6432F752963B}" destId="{5D0B5A77-48E1-4F1F-9DCA-22998035DD49}" srcOrd="2" destOrd="0" presId="urn:microsoft.com/office/officeart/2005/8/layout/vList6"/>
    <dgm:cxn modelId="{92E90513-4E22-4C03-A7A3-EA185235B161}" type="presParOf" srcId="{5D0B5A77-48E1-4F1F-9DCA-22998035DD49}" destId="{C7BBD6DD-9967-4513-93BB-33AF5E77CE6A}" srcOrd="0" destOrd="0" presId="urn:microsoft.com/office/officeart/2005/8/layout/vList6"/>
    <dgm:cxn modelId="{E90F765E-DEED-4770-9F40-6838CCE87E6E}" type="presParOf" srcId="{5D0B5A77-48E1-4F1F-9DCA-22998035DD49}" destId="{59D2ED55-477B-4FEC-8490-73CD51B7F898}" srcOrd="1" destOrd="0" presId="urn:microsoft.com/office/officeart/2005/8/layout/vList6"/>
    <dgm:cxn modelId="{7841B61F-EB56-4194-B37C-85591BC88B37}" type="presParOf" srcId="{1AC2C190-435C-4836-9B3E-6432F752963B}" destId="{8A1960D6-278D-42DC-BF1A-843E53537F9D}" srcOrd="3" destOrd="0" presId="urn:microsoft.com/office/officeart/2005/8/layout/vList6"/>
    <dgm:cxn modelId="{D06D498B-425E-4F89-AE45-761795E92FE9}" type="presParOf" srcId="{1AC2C190-435C-4836-9B3E-6432F752963B}" destId="{ECB98C45-65A5-4F1C-BF59-225F64D9D9C4}" srcOrd="4" destOrd="0" presId="urn:microsoft.com/office/officeart/2005/8/layout/vList6"/>
    <dgm:cxn modelId="{99AB3C1C-9FC2-4A89-97B7-C301F0C8F4FA}" type="presParOf" srcId="{ECB98C45-65A5-4F1C-BF59-225F64D9D9C4}" destId="{08F50E52-B67B-4B17-AC6D-857A22AB73F8}" srcOrd="0" destOrd="0" presId="urn:microsoft.com/office/officeart/2005/8/layout/vList6"/>
    <dgm:cxn modelId="{3B6592B7-45F0-4E49-8132-21DA23504D88}" type="presParOf" srcId="{ECB98C45-65A5-4F1C-BF59-225F64D9D9C4}" destId="{CFBA322D-9211-418A-89C3-562A19D6E3E8}" srcOrd="1" destOrd="0" presId="urn:microsoft.com/office/officeart/2005/8/layout/vList6"/>
    <dgm:cxn modelId="{FEFDFB0E-EB8F-4F1A-A0C6-861A6FB7D848}" type="presParOf" srcId="{1AC2C190-435C-4836-9B3E-6432F752963B}" destId="{BE9DC516-427F-4864-8522-40CE55809609}" srcOrd="5" destOrd="0" presId="urn:microsoft.com/office/officeart/2005/8/layout/vList6"/>
    <dgm:cxn modelId="{B73559D9-2704-4D75-938D-DB83FB85C14C}" type="presParOf" srcId="{1AC2C190-435C-4836-9B3E-6432F752963B}" destId="{2C762DF9-E7A1-46D1-B5B4-C515D9134700}" srcOrd="6" destOrd="0" presId="urn:microsoft.com/office/officeart/2005/8/layout/vList6"/>
    <dgm:cxn modelId="{F892F505-28F6-4229-BBE3-5AFB0CEA1781}" type="presParOf" srcId="{2C762DF9-E7A1-46D1-B5B4-C515D9134700}" destId="{A12EB2F4-E960-4434-969A-5F7693787E44}" srcOrd="0" destOrd="0" presId="urn:microsoft.com/office/officeart/2005/8/layout/vList6"/>
    <dgm:cxn modelId="{FCD4660D-6B49-40C3-A828-24FE5F88EE34}" type="presParOf" srcId="{2C762DF9-E7A1-46D1-B5B4-C515D9134700}" destId="{6604CCE6-AEDB-4406-9D62-A3C2C8954E55}" srcOrd="1" destOrd="0" presId="urn:microsoft.com/office/officeart/2005/8/layout/vList6"/>
    <dgm:cxn modelId="{DE767281-1DF6-4624-8EB9-DC45B3A8C1B0}" type="presParOf" srcId="{1AC2C190-435C-4836-9B3E-6432F752963B}" destId="{F92DDA4A-C5AC-421C-96EE-9E1165DCB02B}" srcOrd="7" destOrd="0" presId="urn:microsoft.com/office/officeart/2005/8/layout/vList6"/>
    <dgm:cxn modelId="{0A8BF735-63FB-4E79-9D16-D7587AC7E364}" type="presParOf" srcId="{1AC2C190-435C-4836-9B3E-6432F752963B}" destId="{FFB5608A-9E51-442F-9517-3FF97A6D7A0A}" srcOrd="8" destOrd="0" presId="urn:microsoft.com/office/officeart/2005/8/layout/vList6"/>
    <dgm:cxn modelId="{D95B4478-C643-47D6-85E6-D10E5C55BC37}" type="presParOf" srcId="{FFB5608A-9E51-442F-9517-3FF97A6D7A0A}" destId="{02C5B8EA-9DC9-4FC2-95F3-AE6737E9C0C4}" srcOrd="0" destOrd="0" presId="urn:microsoft.com/office/officeart/2005/8/layout/vList6"/>
    <dgm:cxn modelId="{E20CCA58-DFC1-4B8B-8465-E935E0976C42}" type="presParOf" srcId="{FFB5608A-9E51-442F-9517-3FF97A6D7A0A}" destId="{A7877D0C-CF74-40EB-97EA-84CD243F2BC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315820-CFD3-4D92-B00A-1667415A2ED0}"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EF9D2EF6-4AD2-4223-963A-E2CFD5230112}">
      <dgm:prSet phldrT="[Text]"/>
      <dgm:spPr/>
      <dgm:t>
        <a:bodyPr/>
        <a:lstStyle/>
        <a:p>
          <a:pPr rtl="0"/>
          <a:r>
            <a:rPr lang="en-US">
              <a:latin typeface="Calibri"/>
            </a:rPr>
            <a:t>   </a:t>
          </a:r>
          <a:r>
            <a:rPr lang="en-US" b="1"/>
            <a:t> </a:t>
          </a:r>
          <a:r>
            <a:rPr lang="en-US" b="1">
              <a:latin typeface="Calibri"/>
            </a:rPr>
            <a:t>SPECIFIC STRATEGIES</a:t>
          </a:r>
          <a:endParaRPr lang="en-US" b="1"/>
        </a:p>
      </dgm:t>
    </dgm:pt>
    <dgm:pt modelId="{755D49F3-2ABB-4816-94B2-E7C88BDD32AD}" type="parTrans" cxnId="{AF62E1DB-87EE-464B-9D67-783268726185}">
      <dgm:prSet/>
      <dgm:spPr/>
      <dgm:t>
        <a:bodyPr/>
        <a:lstStyle/>
        <a:p>
          <a:endParaRPr lang="en-US"/>
        </a:p>
      </dgm:t>
    </dgm:pt>
    <dgm:pt modelId="{555F4B2F-A8DD-4483-914D-CB8ACEE377ED}" type="sibTrans" cxnId="{AF62E1DB-87EE-464B-9D67-783268726185}">
      <dgm:prSet/>
      <dgm:spPr/>
      <dgm:t>
        <a:bodyPr/>
        <a:lstStyle/>
        <a:p>
          <a:endParaRPr lang="en-US"/>
        </a:p>
      </dgm:t>
    </dgm:pt>
    <dgm:pt modelId="{90B828C7-CA4E-4F21-94B6-E25D73949DD8}">
      <dgm:prSet/>
      <dgm:spPr/>
      <dgm:t>
        <a:bodyPr/>
        <a:lstStyle/>
        <a:p>
          <a:pPr rtl="0"/>
          <a:r>
            <a:rPr lang="en-US" b="0">
              <a:latin typeface="Calibri"/>
            </a:rPr>
            <a:t> Targeting  Parents - Give</a:t>
          </a:r>
          <a:r>
            <a:rPr lang="en-US" b="0"/>
            <a:t> your young athlete the advantage of IoT-based data analytics, personalized coaching, and expert insights to enhance their game. Invest in their sports future now!"</a:t>
          </a:r>
          <a:endParaRPr lang="en-US"/>
        </a:p>
      </dgm:t>
    </dgm:pt>
    <dgm:pt modelId="{C9B86EC3-2434-4803-9DA0-7C3A773FFD85}" type="parTrans" cxnId="{F581D618-6E8C-47A7-BB4A-C1EC6DB17B0D}">
      <dgm:prSet/>
      <dgm:spPr/>
      <dgm:t>
        <a:bodyPr/>
        <a:lstStyle/>
        <a:p>
          <a:endParaRPr lang="en-US"/>
        </a:p>
      </dgm:t>
    </dgm:pt>
    <dgm:pt modelId="{0A2B08F9-D867-4942-8233-C7C06D9A218B}" type="sibTrans" cxnId="{F581D618-6E8C-47A7-BB4A-C1EC6DB17B0D}">
      <dgm:prSet/>
      <dgm:spPr/>
      <dgm:t>
        <a:bodyPr/>
        <a:lstStyle/>
        <a:p>
          <a:endParaRPr lang="en-US"/>
        </a:p>
      </dgm:t>
    </dgm:pt>
    <dgm:pt modelId="{87CE772E-CCF4-4D9F-85B6-137DE1C620D2}">
      <dgm:prSet phldrT="[Text]"/>
      <dgm:spPr/>
      <dgm:t>
        <a:bodyPr/>
        <a:lstStyle/>
        <a:p>
          <a:endParaRPr lang="en-US" b="0">
            <a:latin typeface="Calibri"/>
            <a:ea typeface="Verdana"/>
            <a:cs typeface="Calibri"/>
          </a:endParaRPr>
        </a:p>
      </dgm:t>
    </dgm:pt>
    <dgm:pt modelId="{894A28B4-F59A-4208-BA05-FAB7E27721BF}" type="parTrans" cxnId="{AE8628AE-740D-4B85-8546-E86C1C753276}">
      <dgm:prSet/>
      <dgm:spPr/>
      <dgm:t>
        <a:bodyPr/>
        <a:lstStyle/>
        <a:p>
          <a:endParaRPr lang="en-US"/>
        </a:p>
      </dgm:t>
    </dgm:pt>
    <dgm:pt modelId="{414D461E-B9DA-4295-8CA3-F12CDD66242D}" type="sibTrans" cxnId="{AE8628AE-740D-4B85-8546-E86C1C753276}">
      <dgm:prSet/>
      <dgm:spPr/>
      <dgm:t>
        <a:bodyPr/>
        <a:lstStyle/>
        <a:p>
          <a:endParaRPr lang="en-US"/>
        </a:p>
      </dgm:t>
    </dgm:pt>
    <dgm:pt modelId="{F0E947AE-58B0-4DE3-BAA2-EEAC3EC93DEA}">
      <dgm:prSet phldr="0"/>
      <dgm:spPr/>
      <dgm:t>
        <a:bodyPr/>
        <a:lstStyle/>
        <a:p>
          <a:pPr rtl="0"/>
          <a:r>
            <a:rPr lang="en-US" b="0">
              <a:latin typeface="Calibri"/>
              <a:ea typeface="Calibri"/>
            </a:rPr>
            <a:t> Targeting Coaches – A </a:t>
          </a:r>
          <a:r>
            <a:rPr lang="en-US" b="0"/>
            <a:t>valuable tool that complements their expertise and helps them deliver more effective training sessions. Coaches will be intrigued by the opportunity to leverage advanced data analytics and AI-driven insights to enhance player performance and gain a competitive edge in their coaching approach.</a:t>
          </a:r>
        </a:p>
      </dgm:t>
    </dgm:pt>
    <dgm:pt modelId="{4A310AB1-A3E8-4256-833E-B27D47451CEC}" type="parTrans" cxnId="{D211B8C4-E937-469D-85A5-2195574DE4F3}">
      <dgm:prSet/>
      <dgm:spPr/>
      <dgm:t>
        <a:bodyPr/>
        <a:lstStyle/>
        <a:p>
          <a:endParaRPr lang="en-US"/>
        </a:p>
      </dgm:t>
    </dgm:pt>
    <dgm:pt modelId="{4677D4D8-3AA3-48B3-A6E1-2334F4D574EE}" type="sibTrans" cxnId="{D211B8C4-E937-469D-85A5-2195574DE4F3}">
      <dgm:prSet/>
      <dgm:spPr/>
      <dgm:t>
        <a:bodyPr/>
        <a:lstStyle/>
        <a:p>
          <a:endParaRPr lang="en-US"/>
        </a:p>
      </dgm:t>
    </dgm:pt>
    <dgm:pt modelId="{9C0B9A5F-E6E6-4E3D-AA4C-09B763441B0D}">
      <dgm:prSet phldr="0"/>
      <dgm:spPr/>
      <dgm:t>
        <a:bodyPr/>
        <a:lstStyle/>
        <a:p>
          <a:endParaRPr lang="en-US" b="0">
            <a:latin typeface="Calibri"/>
            <a:ea typeface="Calibri"/>
            <a:cs typeface="Calibri"/>
          </a:endParaRPr>
        </a:p>
      </dgm:t>
    </dgm:pt>
    <dgm:pt modelId="{08618C40-417E-4647-866E-3C8A9EA1EE2C}" type="parTrans" cxnId="{B8FFC1AD-4DDD-46B7-AC51-B0D5EC3CFE13}">
      <dgm:prSet/>
      <dgm:spPr/>
      <dgm:t>
        <a:bodyPr/>
        <a:lstStyle/>
        <a:p>
          <a:endParaRPr lang="en-US"/>
        </a:p>
      </dgm:t>
    </dgm:pt>
    <dgm:pt modelId="{BD6418B2-EA04-4D61-9497-782E52D52FD4}" type="sibTrans" cxnId="{B8FFC1AD-4DDD-46B7-AC51-B0D5EC3CFE13}">
      <dgm:prSet/>
      <dgm:spPr/>
      <dgm:t>
        <a:bodyPr/>
        <a:lstStyle/>
        <a:p>
          <a:endParaRPr lang="en-US"/>
        </a:p>
      </dgm:t>
    </dgm:pt>
    <dgm:pt modelId="{BC2B5B69-CC27-4A00-9F4B-BD6060594E02}">
      <dgm:prSet phldr="0"/>
      <dgm:spPr/>
      <dgm:t>
        <a:bodyPr/>
        <a:lstStyle/>
        <a:p>
          <a:r>
            <a:rPr lang="en-US" b="0">
              <a:latin typeface="Calibri"/>
            </a:rPr>
            <a:t>Social</a:t>
          </a:r>
          <a:r>
            <a:rPr lang="en-US" b="0"/>
            <a:t> media influencers in the sports industry can amplify the product's reach and credibility</a:t>
          </a:r>
          <a:r>
            <a:rPr lang="en-US" b="0">
              <a:latin typeface="Calibri"/>
              <a:ea typeface="Calibri"/>
              <a:cs typeface="Calibri"/>
            </a:rPr>
            <a:t>.</a:t>
          </a:r>
        </a:p>
      </dgm:t>
    </dgm:pt>
    <dgm:pt modelId="{C4844DA3-659C-4578-A3FF-C33E26AFFCBB}" type="parTrans" cxnId="{0A2E208C-4458-44BD-8C24-F7755195E31B}">
      <dgm:prSet/>
      <dgm:spPr/>
      <dgm:t>
        <a:bodyPr/>
        <a:lstStyle/>
        <a:p>
          <a:endParaRPr lang="en-US"/>
        </a:p>
      </dgm:t>
    </dgm:pt>
    <dgm:pt modelId="{DB1C8557-DD66-4A14-980E-98B654B01E20}" type="sibTrans" cxnId="{0A2E208C-4458-44BD-8C24-F7755195E31B}">
      <dgm:prSet/>
      <dgm:spPr/>
      <dgm:t>
        <a:bodyPr/>
        <a:lstStyle/>
        <a:p>
          <a:endParaRPr lang="en-US"/>
        </a:p>
      </dgm:t>
    </dgm:pt>
    <dgm:pt modelId="{DBFBF974-1B68-491F-A335-E6A3530CA6EE}">
      <dgm:prSet phldr="0"/>
      <dgm:spPr/>
      <dgm:t>
        <a:bodyPr/>
        <a:lstStyle/>
        <a:p>
          <a:endParaRPr lang="en-US" b="0">
            <a:latin typeface="Calibri"/>
            <a:ea typeface="Calibri"/>
            <a:cs typeface="Calibri"/>
          </a:endParaRPr>
        </a:p>
      </dgm:t>
    </dgm:pt>
    <dgm:pt modelId="{B2A89BA2-E67B-4BE9-AF80-04BDB3D254AF}" type="parTrans" cxnId="{BA75DA1A-4DD8-43D2-96E9-F5D194FA0EA2}">
      <dgm:prSet/>
      <dgm:spPr/>
      <dgm:t>
        <a:bodyPr/>
        <a:lstStyle/>
        <a:p>
          <a:endParaRPr lang="en-US"/>
        </a:p>
      </dgm:t>
    </dgm:pt>
    <dgm:pt modelId="{169095C1-C60C-4168-9990-9962FC7B025F}" type="sibTrans" cxnId="{BA75DA1A-4DD8-43D2-96E9-F5D194FA0EA2}">
      <dgm:prSet/>
      <dgm:spPr/>
      <dgm:t>
        <a:bodyPr/>
        <a:lstStyle/>
        <a:p>
          <a:endParaRPr lang="en-US"/>
        </a:p>
      </dgm:t>
    </dgm:pt>
    <dgm:pt modelId="{EE128B08-F48A-4371-9851-4A52F344E9AC}">
      <dgm:prSet phldr="0"/>
      <dgm:spPr/>
      <dgm:t>
        <a:bodyPr/>
        <a:lstStyle/>
        <a:p>
          <a:pPr rtl="0"/>
          <a:r>
            <a:rPr lang="en-US" b="0">
              <a:latin typeface="Calibri"/>
            </a:rPr>
            <a:t>Hands-On</a:t>
          </a:r>
          <a:r>
            <a:rPr lang="en-US" b="0"/>
            <a:t> Demonstrations, Interactive Workshops, and Expert Insights. </a:t>
          </a:r>
          <a:endParaRPr lang="en-US" b="0">
            <a:latin typeface="Calibri"/>
            <a:cs typeface="Calibri"/>
          </a:endParaRPr>
        </a:p>
      </dgm:t>
    </dgm:pt>
    <dgm:pt modelId="{6C3B7922-29E9-42B9-8690-F6EEADEBDC16}" type="parTrans" cxnId="{C67BE97F-2061-4A1B-A938-CD731E044BA7}">
      <dgm:prSet/>
      <dgm:spPr/>
      <dgm:t>
        <a:bodyPr/>
        <a:lstStyle/>
        <a:p>
          <a:endParaRPr lang="en-US"/>
        </a:p>
      </dgm:t>
    </dgm:pt>
    <dgm:pt modelId="{D7152FD3-E7C6-4C72-BA5A-AD25AEE7895F}" type="sibTrans" cxnId="{C67BE97F-2061-4A1B-A938-CD731E044BA7}">
      <dgm:prSet/>
      <dgm:spPr/>
      <dgm:t>
        <a:bodyPr/>
        <a:lstStyle/>
        <a:p>
          <a:endParaRPr lang="en-US"/>
        </a:p>
      </dgm:t>
    </dgm:pt>
    <dgm:pt modelId="{62AEAF41-108C-4737-9739-F35D981419D1}">
      <dgm:prSet phldr="0"/>
      <dgm:spPr/>
      <dgm:t>
        <a:bodyPr/>
        <a:lstStyle/>
        <a:p>
          <a:endParaRPr lang="en-US"/>
        </a:p>
      </dgm:t>
    </dgm:pt>
    <dgm:pt modelId="{F503DAD7-454A-42B1-95C3-F76A281CCDC7}" type="parTrans" cxnId="{ABB7246E-6D25-4FCF-AFF1-219E8FB5D94A}">
      <dgm:prSet/>
      <dgm:spPr/>
      <dgm:t>
        <a:bodyPr/>
        <a:lstStyle/>
        <a:p>
          <a:endParaRPr lang="en-US"/>
        </a:p>
      </dgm:t>
    </dgm:pt>
    <dgm:pt modelId="{366F01B0-B227-4204-9A5F-E399DF1A1A5F}" type="sibTrans" cxnId="{ABB7246E-6D25-4FCF-AFF1-219E8FB5D94A}">
      <dgm:prSet/>
      <dgm:spPr/>
      <dgm:t>
        <a:bodyPr/>
        <a:lstStyle/>
        <a:p>
          <a:endParaRPr lang="en-US"/>
        </a:p>
      </dgm:t>
    </dgm:pt>
    <dgm:pt modelId="{AA1F2971-53F4-45E6-ADAB-BD0BD138BC56}">
      <dgm:prSet phldr="0"/>
      <dgm:spPr/>
      <dgm:t>
        <a:bodyPr/>
        <a:lstStyle/>
        <a:p>
          <a:pPr rtl="0"/>
          <a:r>
            <a:rPr lang="en-US" b="0">
              <a:latin typeface="Calibri"/>
              <a:ea typeface="Verdana"/>
            </a:rPr>
            <a:t>Targeting Players - </a:t>
          </a:r>
          <a:r>
            <a:rPr lang="en-US" b="0"/>
            <a:t>Maximize Your Performance with IoT-based Data Analytics and Expert Coaching, Tailored to Your Needs. Empower Your Journey, Regardless of Resources</a:t>
          </a:r>
          <a:r>
            <a:rPr lang="en-US" b="0">
              <a:latin typeface="Calibri"/>
            </a:rPr>
            <a:t>.</a:t>
          </a:r>
        </a:p>
      </dgm:t>
    </dgm:pt>
    <dgm:pt modelId="{76E4AE85-B33E-47F0-B070-3B5117DA8F8D}" type="parTrans" cxnId="{0EA5476B-0CA8-4956-A359-8743385C7445}">
      <dgm:prSet/>
      <dgm:spPr/>
      <dgm:t>
        <a:bodyPr/>
        <a:lstStyle/>
        <a:p>
          <a:endParaRPr lang="en-US"/>
        </a:p>
      </dgm:t>
    </dgm:pt>
    <dgm:pt modelId="{4DBA61C6-38C0-450D-B346-6C9AAF5FCD50}" type="sibTrans" cxnId="{0EA5476B-0CA8-4956-A359-8743385C7445}">
      <dgm:prSet/>
      <dgm:spPr/>
      <dgm:t>
        <a:bodyPr/>
        <a:lstStyle/>
        <a:p>
          <a:endParaRPr lang="en-US"/>
        </a:p>
      </dgm:t>
    </dgm:pt>
    <dgm:pt modelId="{ECB68A02-8B9C-4A36-AA1E-ACE4060C73EE}">
      <dgm:prSet phldr="0"/>
      <dgm:spPr/>
      <dgm:t>
        <a:bodyPr/>
        <a:lstStyle/>
        <a:p>
          <a:endParaRPr lang="en-US"/>
        </a:p>
      </dgm:t>
    </dgm:pt>
    <dgm:pt modelId="{7BF2E3C6-09EE-4B62-AEC5-8541B141DFD2}" type="parTrans" cxnId="{3377A927-37B8-4950-97E4-1F03409BD6DB}">
      <dgm:prSet/>
      <dgm:spPr/>
      <dgm:t>
        <a:bodyPr/>
        <a:lstStyle/>
        <a:p>
          <a:endParaRPr lang="en-US"/>
        </a:p>
      </dgm:t>
    </dgm:pt>
    <dgm:pt modelId="{CB0F5B70-4AAB-4AA6-9D1C-15154C047AFE}" type="sibTrans" cxnId="{3377A927-37B8-4950-97E4-1F03409BD6DB}">
      <dgm:prSet/>
      <dgm:spPr/>
      <dgm:t>
        <a:bodyPr/>
        <a:lstStyle/>
        <a:p>
          <a:endParaRPr lang="en-US"/>
        </a:p>
      </dgm:t>
    </dgm:pt>
    <dgm:pt modelId="{C18F8934-6AF2-438D-BA4B-16B58CCFA8CF}">
      <dgm:prSet phldr="0"/>
      <dgm:spPr/>
      <dgm:t>
        <a:bodyPr/>
        <a:lstStyle/>
        <a:p>
          <a:pPr rtl="0"/>
          <a:endParaRPr lang="en-US" b="0">
            <a:latin typeface="Calibri"/>
            <a:cs typeface="Calibri"/>
          </a:endParaRPr>
        </a:p>
      </dgm:t>
    </dgm:pt>
    <dgm:pt modelId="{17E60CA9-938E-4E0E-B9B3-491AB09AB0D0}" type="parTrans" cxnId="{283B66D5-38FF-4788-90DC-0A69C687E5C3}">
      <dgm:prSet/>
      <dgm:spPr/>
      <dgm:t>
        <a:bodyPr/>
        <a:lstStyle/>
        <a:p>
          <a:endParaRPr lang="en-US"/>
        </a:p>
      </dgm:t>
    </dgm:pt>
    <dgm:pt modelId="{DF913DCD-5421-4BBD-82E4-4B3533446C2B}" type="sibTrans" cxnId="{283B66D5-38FF-4788-90DC-0A69C687E5C3}">
      <dgm:prSet/>
      <dgm:spPr/>
      <dgm:t>
        <a:bodyPr/>
        <a:lstStyle/>
        <a:p>
          <a:endParaRPr lang="en-US"/>
        </a:p>
      </dgm:t>
    </dgm:pt>
    <dgm:pt modelId="{325A436C-B1DF-4A11-A3F6-7EC2EE293A5E}">
      <dgm:prSet phldr="0"/>
      <dgm:spPr/>
      <dgm:t>
        <a:bodyPr/>
        <a:lstStyle/>
        <a:p>
          <a:pPr rtl="0"/>
          <a:endParaRPr lang="en-US" b="0">
            <a:latin typeface="Calibri"/>
            <a:cs typeface="Calibri"/>
          </a:endParaRPr>
        </a:p>
      </dgm:t>
    </dgm:pt>
    <dgm:pt modelId="{66ECB315-F2B2-474D-A240-196CCCE8AE65}" type="parTrans" cxnId="{12AD3807-6FBE-47F9-8EAC-DAD1EDFFE73A}">
      <dgm:prSet/>
      <dgm:spPr/>
      <dgm:t>
        <a:bodyPr/>
        <a:lstStyle/>
        <a:p>
          <a:endParaRPr lang="en-US"/>
        </a:p>
      </dgm:t>
    </dgm:pt>
    <dgm:pt modelId="{47B96D0E-1642-4E59-9D4D-E44564231C76}" type="sibTrans" cxnId="{12AD3807-6FBE-47F9-8EAC-DAD1EDFFE73A}">
      <dgm:prSet/>
      <dgm:spPr/>
      <dgm:t>
        <a:bodyPr/>
        <a:lstStyle/>
        <a:p>
          <a:endParaRPr lang="en-US"/>
        </a:p>
      </dgm:t>
    </dgm:pt>
    <dgm:pt modelId="{29B075D2-83BD-46CE-BFF7-42A25AED9866}">
      <dgm:prSet phldr="0"/>
      <dgm:spPr/>
      <dgm:t>
        <a:bodyPr/>
        <a:lstStyle/>
        <a:p>
          <a:r>
            <a:rPr lang="en-US" b="0">
              <a:latin typeface="Calibri"/>
              <a:cs typeface="Calibri"/>
            </a:rPr>
            <a:t>Other Referral and Affiliated programs.</a:t>
          </a:r>
          <a:endParaRPr lang="en-US"/>
        </a:p>
      </dgm:t>
    </dgm:pt>
    <dgm:pt modelId="{B6FCD68F-13E7-4C22-B312-411D4521D6D6}" type="parTrans" cxnId="{642A266A-39EB-4B74-B8BF-CFA3DC997DB0}">
      <dgm:prSet/>
      <dgm:spPr/>
      <dgm:t>
        <a:bodyPr/>
        <a:lstStyle/>
        <a:p>
          <a:endParaRPr lang="en-US"/>
        </a:p>
      </dgm:t>
    </dgm:pt>
    <dgm:pt modelId="{E82174E7-7CE8-4E21-9A21-931A31341FFF}" type="sibTrans" cxnId="{642A266A-39EB-4B74-B8BF-CFA3DC997DB0}">
      <dgm:prSet/>
      <dgm:spPr/>
      <dgm:t>
        <a:bodyPr/>
        <a:lstStyle/>
        <a:p>
          <a:endParaRPr lang="en-US"/>
        </a:p>
      </dgm:t>
    </dgm:pt>
    <dgm:pt modelId="{1B199383-DC84-4D32-8E34-D63D1BB410E4}">
      <dgm:prSet phldr="0"/>
      <dgm:spPr/>
      <dgm:t>
        <a:bodyPr/>
        <a:lstStyle/>
        <a:p>
          <a:endParaRPr lang="en-US" b="0">
            <a:latin typeface="Calibri"/>
            <a:ea typeface="Calibri"/>
            <a:cs typeface="Calibri"/>
          </a:endParaRPr>
        </a:p>
      </dgm:t>
    </dgm:pt>
    <dgm:pt modelId="{5E101720-B320-432A-8FEB-A939848692A0}" type="parTrans" cxnId="{574E6A1D-1955-4202-95DA-B08852555148}">
      <dgm:prSet/>
      <dgm:spPr/>
    </dgm:pt>
    <dgm:pt modelId="{8A8C7970-7278-4619-A45C-6BA6A5B214F3}" type="sibTrans" cxnId="{574E6A1D-1955-4202-95DA-B08852555148}">
      <dgm:prSet/>
      <dgm:spPr/>
    </dgm:pt>
    <dgm:pt modelId="{68024887-5D60-4EAF-A435-E203098E8939}">
      <dgm:prSet/>
      <dgm:spPr/>
      <dgm:t>
        <a:bodyPr/>
        <a:lstStyle/>
        <a:p>
          <a:r>
            <a:rPr lang="en-US" b="0">
              <a:latin typeface="Calibri"/>
            </a:rPr>
            <a:t>Targeting Small Sports Club - Create</a:t>
          </a:r>
          <a:r>
            <a:rPr lang="en-US" b="0"/>
            <a:t> a High-Performance Environment for Players to Thrive and Achieve Their Goals. Partner with us to revolutionize sports training at your club</a:t>
          </a:r>
          <a:r>
            <a:rPr lang="en-US" b="0">
              <a:latin typeface="Calibri"/>
              <a:ea typeface="Verdana"/>
              <a:cs typeface="Calibri"/>
            </a:rPr>
            <a:t>.</a:t>
          </a:r>
        </a:p>
      </dgm:t>
    </dgm:pt>
    <dgm:pt modelId="{DCB44D82-DEA5-4913-97D4-3D8903700221}" type="parTrans" cxnId="{9AEE7A33-8104-4A42-B960-3B254F2D953E}">
      <dgm:prSet/>
      <dgm:spPr/>
      <dgm:t>
        <a:bodyPr/>
        <a:lstStyle/>
        <a:p>
          <a:endParaRPr lang="en-US"/>
        </a:p>
      </dgm:t>
    </dgm:pt>
    <dgm:pt modelId="{FA4ECA66-809E-4F81-8454-664FDE5E18E6}" type="sibTrans" cxnId="{9AEE7A33-8104-4A42-B960-3B254F2D953E}">
      <dgm:prSet/>
      <dgm:spPr/>
      <dgm:t>
        <a:bodyPr/>
        <a:lstStyle/>
        <a:p>
          <a:endParaRPr lang="en-US"/>
        </a:p>
      </dgm:t>
    </dgm:pt>
    <dgm:pt modelId="{DAF15C0E-88AE-4632-9058-7DB6C7CE0412}" type="pres">
      <dgm:prSet presAssocID="{E1315820-CFD3-4D92-B00A-1667415A2ED0}" presName="linear" presStyleCnt="0">
        <dgm:presLayoutVars>
          <dgm:dir/>
          <dgm:animLvl val="lvl"/>
          <dgm:resizeHandles val="exact"/>
        </dgm:presLayoutVars>
      </dgm:prSet>
      <dgm:spPr/>
    </dgm:pt>
    <dgm:pt modelId="{79C79683-0E07-4C2F-A441-79231CFF7DA1}" type="pres">
      <dgm:prSet presAssocID="{EF9D2EF6-4AD2-4223-963A-E2CFD5230112}" presName="parentLin" presStyleCnt="0"/>
      <dgm:spPr/>
    </dgm:pt>
    <dgm:pt modelId="{025E248B-3BF6-43E2-8BC3-1E46A71E7737}" type="pres">
      <dgm:prSet presAssocID="{EF9D2EF6-4AD2-4223-963A-E2CFD5230112}" presName="parentLeftMargin" presStyleLbl="node1" presStyleIdx="0" presStyleCnt="1"/>
      <dgm:spPr/>
    </dgm:pt>
    <dgm:pt modelId="{06345DF7-EECC-427B-9EA7-57108C3E4A27}" type="pres">
      <dgm:prSet presAssocID="{EF9D2EF6-4AD2-4223-963A-E2CFD5230112}" presName="parentText" presStyleLbl="node1" presStyleIdx="0" presStyleCnt="1">
        <dgm:presLayoutVars>
          <dgm:chMax val="0"/>
          <dgm:bulletEnabled val="1"/>
        </dgm:presLayoutVars>
      </dgm:prSet>
      <dgm:spPr/>
    </dgm:pt>
    <dgm:pt modelId="{C40FC8A2-EE5A-4506-B21F-BF7E2B4843C3}" type="pres">
      <dgm:prSet presAssocID="{EF9D2EF6-4AD2-4223-963A-E2CFD5230112}" presName="negativeSpace" presStyleCnt="0"/>
      <dgm:spPr/>
    </dgm:pt>
    <dgm:pt modelId="{3251DE92-DC4C-45DD-916A-0286E0054F50}" type="pres">
      <dgm:prSet presAssocID="{EF9D2EF6-4AD2-4223-963A-E2CFD5230112}" presName="childText" presStyleLbl="conFgAcc1" presStyleIdx="0" presStyleCnt="1">
        <dgm:presLayoutVars>
          <dgm:bulletEnabled val="1"/>
        </dgm:presLayoutVars>
      </dgm:prSet>
      <dgm:spPr/>
    </dgm:pt>
  </dgm:ptLst>
  <dgm:cxnLst>
    <dgm:cxn modelId="{9E851B04-7004-42F4-BC0E-C256ACA23B32}" type="presOf" srcId="{90B828C7-CA4E-4F21-94B6-E25D73949DD8}" destId="{3251DE92-DC4C-45DD-916A-0286E0054F50}" srcOrd="0" destOrd="5" presId="urn:microsoft.com/office/officeart/2005/8/layout/list1"/>
    <dgm:cxn modelId="{12AD3807-6FBE-47F9-8EAC-DAD1EDFFE73A}" srcId="{EF9D2EF6-4AD2-4223-963A-E2CFD5230112}" destId="{325A436C-B1DF-4A11-A3F6-7EC2EE293A5E}" srcOrd="12" destOrd="0" parTransId="{66ECB315-F2B2-474D-A240-196CCCE8AE65}" sibTransId="{47B96D0E-1642-4E59-9D4D-E44564231C76}"/>
    <dgm:cxn modelId="{F581D618-6E8C-47A7-BB4A-C1EC6DB17B0D}" srcId="{EF9D2EF6-4AD2-4223-963A-E2CFD5230112}" destId="{90B828C7-CA4E-4F21-94B6-E25D73949DD8}" srcOrd="5" destOrd="0" parTransId="{C9B86EC3-2434-4803-9DA0-7C3A773FFD85}" sibTransId="{0A2B08F9-D867-4942-8233-C7C06D9A218B}"/>
    <dgm:cxn modelId="{BA75DA1A-4DD8-43D2-96E9-F5D194FA0EA2}" srcId="{EF9D2EF6-4AD2-4223-963A-E2CFD5230112}" destId="{DBFBF974-1B68-491F-A335-E6A3530CA6EE}" srcOrd="10" destOrd="0" parTransId="{B2A89BA2-E67B-4BE9-AF80-04BDB3D254AF}" sibTransId="{169095C1-C60C-4168-9990-9962FC7B025F}"/>
    <dgm:cxn modelId="{574E6A1D-1955-4202-95DA-B08852555148}" srcId="{EF9D2EF6-4AD2-4223-963A-E2CFD5230112}" destId="{1B199383-DC84-4D32-8E34-D63D1BB410E4}" srcOrd="8" destOrd="0" parTransId="{5E101720-B320-432A-8FEB-A939848692A0}" sibTransId="{8A8C7970-7278-4619-A45C-6BA6A5B214F3}"/>
    <dgm:cxn modelId="{3377A927-37B8-4950-97E4-1F03409BD6DB}" srcId="{EF9D2EF6-4AD2-4223-963A-E2CFD5230112}" destId="{ECB68A02-8B9C-4A36-AA1E-ACE4060C73EE}" srcOrd="2" destOrd="0" parTransId="{7BF2E3C6-09EE-4B62-AEC5-8541B141DFD2}" sibTransId="{CB0F5B70-4AAB-4AA6-9D1C-15154C047AFE}"/>
    <dgm:cxn modelId="{0A192230-2D79-473F-90F6-F892F90479B5}" type="presOf" srcId="{F0E947AE-58B0-4DE3-BAA2-EEAC3EC93DEA}" destId="{3251DE92-DC4C-45DD-916A-0286E0054F50}" srcOrd="0" destOrd="3" presId="urn:microsoft.com/office/officeart/2005/8/layout/list1"/>
    <dgm:cxn modelId="{647E7233-97C5-4761-87CB-B11DD1FE32E0}" type="presOf" srcId="{AA1F2971-53F4-45E6-ADAB-BD0BD138BC56}" destId="{3251DE92-DC4C-45DD-916A-0286E0054F50}" srcOrd="0" destOrd="1" presId="urn:microsoft.com/office/officeart/2005/8/layout/list1"/>
    <dgm:cxn modelId="{9AEE7A33-8104-4A42-B960-3B254F2D953E}" srcId="{EF9D2EF6-4AD2-4223-963A-E2CFD5230112}" destId="{68024887-5D60-4EAF-A435-E203098E8939}" srcOrd="9" destOrd="0" parTransId="{DCB44D82-DEA5-4913-97D4-3D8903700221}" sibTransId="{FA4ECA66-809E-4F81-8454-664FDE5E18E6}"/>
    <dgm:cxn modelId="{BEE3315B-B428-4150-996F-BEFB27BCF3D5}" type="presOf" srcId="{BC2B5B69-CC27-4A00-9F4B-BD6060594E02}" destId="{3251DE92-DC4C-45DD-916A-0286E0054F50}" srcOrd="0" destOrd="7" presId="urn:microsoft.com/office/officeart/2005/8/layout/list1"/>
    <dgm:cxn modelId="{1D391A44-832E-4972-97C7-A1346F2BC7C2}" type="presOf" srcId="{68024887-5D60-4EAF-A435-E203098E8939}" destId="{3251DE92-DC4C-45DD-916A-0286E0054F50}" srcOrd="0" destOrd="9" presId="urn:microsoft.com/office/officeart/2005/8/layout/list1"/>
    <dgm:cxn modelId="{CFCA6267-DC23-480D-900B-85A3B6AB0407}" type="presOf" srcId="{62AEAF41-108C-4737-9739-F35D981419D1}" destId="{3251DE92-DC4C-45DD-916A-0286E0054F50}" srcOrd="0" destOrd="4" presId="urn:microsoft.com/office/officeart/2005/8/layout/list1"/>
    <dgm:cxn modelId="{EF6D1B68-F91B-485D-B208-55BB96D661C5}" type="presOf" srcId="{29B075D2-83BD-46CE-BFF7-42A25AED9866}" destId="{3251DE92-DC4C-45DD-916A-0286E0054F50}" srcOrd="0" destOrd="13" presId="urn:microsoft.com/office/officeart/2005/8/layout/list1"/>
    <dgm:cxn modelId="{642A266A-39EB-4B74-B8BF-CFA3DC997DB0}" srcId="{EF9D2EF6-4AD2-4223-963A-E2CFD5230112}" destId="{29B075D2-83BD-46CE-BFF7-42A25AED9866}" srcOrd="13" destOrd="0" parTransId="{B6FCD68F-13E7-4C22-B312-411D4521D6D6}" sibTransId="{E82174E7-7CE8-4E21-9A21-931A31341FFF}"/>
    <dgm:cxn modelId="{0EA5476B-0CA8-4956-A359-8743385C7445}" srcId="{EF9D2EF6-4AD2-4223-963A-E2CFD5230112}" destId="{AA1F2971-53F4-45E6-ADAB-BD0BD138BC56}" srcOrd="1" destOrd="0" parTransId="{76E4AE85-B33E-47F0-B070-3B5117DA8F8D}" sibTransId="{4DBA61C6-38C0-450D-B346-6C9AAF5FCD50}"/>
    <dgm:cxn modelId="{9827904C-7C9C-4EB6-94E5-0BE72C68F11B}" type="presOf" srcId="{1B199383-DC84-4D32-8E34-D63D1BB410E4}" destId="{3251DE92-DC4C-45DD-916A-0286E0054F50}" srcOrd="0" destOrd="8" presId="urn:microsoft.com/office/officeart/2005/8/layout/list1"/>
    <dgm:cxn modelId="{F7F6A14D-0375-4CAE-8ECC-08B040F9C068}" type="presOf" srcId="{ECB68A02-8B9C-4A36-AA1E-ACE4060C73EE}" destId="{3251DE92-DC4C-45DD-916A-0286E0054F50}" srcOrd="0" destOrd="2" presId="urn:microsoft.com/office/officeart/2005/8/layout/list1"/>
    <dgm:cxn modelId="{ABB7246E-6D25-4FCF-AFF1-219E8FB5D94A}" srcId="{EF9D2EF6-4AD2-4223-963A-E2CFD5230112}" destId="{62AEAF41-108C-4737-9739-F35D981419D1}" srcOrd="4" destOrd="0" parTransId="{F503DAD7-454A-42B1-95C3-F76A281CCDC7}" sibTransId="{366F01B0-B227-4204-9A5F-E399DF1A1A5F}"/>
    <dgm:cxn modelId="{C67BE97F-2061-4A1B-A938-CD731E044BA7}" srcId="{EF9D2EF6-4AD2-4223-963A-E2CFD5230112}" destId="{EE128B08-F48A-4371-9851-4A52F344E9AC}" srcOrd="11" destOrd="0" parTransId="{6C3B7922-29E9-42B9-8690-F6EEADEBDC16}" sibTransId="{D7152FD3-E7C6-4C72-BA5A-AD25AEE7895F}"/>
    <dgm:cxn modelId="{8E50CC83-8144-4A93-A744-2EBA1C1FF465}" type="presOf" srcId="{87CE772E-CCF4-4D9F-85B6-137DE1C620D2}" destId="{3251DE92-DC4C-45DD-916A-0286E0054F50}" srcOrd="0" destOrd="0" presId="urn:microsoft.com/office/officeart/2005/8/layout/list1"/>
    <dgm:cxn modelId="{0A2E208C-4458-44BD-8C24-F7755195E31B}" srcId="{EF9D2EF6-4AD2-4223-963A-E2CFD5230112}" destId="{BC2B5B69-CC27-4A00-9F4B-BD6060594E02}" srcOrd="7" destOrd="0" parTransId="{C4844DA3-659C-4578-A3FF-C33E26AFFCBB}" sibTransId="{DB1C8557-DD66-4A14-980E-98B654B01E20}"/>
    <dgm:cxn modelId="{45DDDC8D-9D39-4C5F-BAF4-DC38EE73ACEF}" type="presOf" srcId="{EE128B08-F48A-4371-9851-4A52F344E9AC}" destId="{3251DE92-DC4C-45DD-916A-0286E0054F50}" srcOrd="0" destOrd="11" presId="urn:microsoft.com/office/officeart/2005/8/layout/list1"/>
    <dgm:cxn modelId="{827AEA8D-DE19-4125-BB21-8F8BAF96C2CE}" type="presOf" srcId="{C18F8934-6AF2-438D-BA4B-16B58CCFA8CF}" destId="{3251DE92-DC4C-45DD-916A-0286E0054F50}" srcOrd="0" destOrd="14" presId="urn:microsoft.com/office/officeart/2005/8/layout/list1"/>
    <dgm:cxn modelId="{3411F39B-976A-4B01-973D-9C2686272391}" type="presOf" srcId="{EF9D2EF6-4AD2-4223-963A-E2CFD5230112}" destId="{06345DF7-EECC-427B-9EA7-57108C3E4A27}" srcOrd="1" destOrd="0" presId="urn:microsoft.com/office/officeart/2005/8/layout/list1"/>
    <dgm:cxn modelId="{272A27A5-2B14-4352-ACEB-A44EA9F88089}" type="presOf" srcId="{9C0B9A5F-E6E6-4E3D-AA4C-09B763441B0D}" destId="{3251DE92-DC4C-45DD-916A-0286E0054F50}" srcOrd="0" destOrd="6" presId="urn:microsoft.com/office/officeart/2005/8/layout/list1"/>
    <dgm:cxn modelId="{B8FFC1AD-4DDD-46B7-AC51-B0D5EC3CFE13}" srcId="{EF9D2EF6-4AD2-4223-963A-E2CFD5230112}" destId="{9C0B9A5F-E6E6-4E3D-AA4C-09B763441B0D}" srcOrd="6" destOrd="0" parTransId="{08618C40-417E-4647-866E-3C8A9EA1EE2C}" sibTransId="{BD6418B2-EA04-4D61-9497-782E52D52FD4}"/>
    <dgm:cxn modelId="{AE8628AE-740D-4B85-8546-E86C1C753276}" srcId="{EF9D2EF6-4AD2-4223-963A-E2CFD5230112}" destId="{87CE772E-CCF4-4D9F-85B6-137DE1C620D2}" srcOrd="0" destOrd="0" parTransId="{894A28B4-F59A-4208-BA05-FAB7E27721BF}" sibTransId="{414D461E-B9DA-4295-8CA3-F12CDD66242D}"/>
    <dgm:cxn modelId="{D211B8C4-E937-469D-85A5-2195574DE4F3}" srcId="{EF9D2EF6-4AD2-4223-963A-E2CFD5230112}" destId="{F0E947AE-58B0-4DE3-BAA2-EEAC3EC93DEA}" srcOrd="3" destOrd="0" parTransId="{4A310AB1-A3E8-4256-833E-B27D47451CEC}" sibTransId="{4677D4D8-3AA3-48B3-A6E1-2334F4D574EE}"/>
    <dgm:cxn modelId="{283B66D5-38FF-4788-90DC-0A69C687E5C3}" srcId="{EF9D2EF6-4AD2-4223-963A-E2CFD5230112}" destId="{C18F8934-6AF2-438D-BA4B-16B58CCFA8CF}" srcOrd="14" destOrd="0" parTransId="{17E60CA9-938E-4E0E-B9B3-491AB09AB0D0}" sibTransId="{DF913DCD-5421-4BBD-82E4-4B3533446C2B}"/>
    <dgm:cxn modelId="{AF62E1DB-87EE-464B-9D67-783268726185}" srcId="{E1315820-CFD3-4D92-B00A-1667415A2ED0}" destId="{EF9D2EF6-4AD2-4223-963A-E2CFD5230112}" srcOrd="0" destOrd="0" parTransId="{755D49F3-2ABB-4816-94B2-E7C88BDD32AD}" sibTransId="{555F4B2F-A8DD-4483-914D-CB8ACEE377ED}"/>
    <dgm:cxn modelId="{803BF4DE-C8EC-4183-9C41-B7DAF45A812E}" type="presOf" srcId="{E1315820-CFD3-4D92-B00A-1667415A2ED0}" destId="{DAF15C0E-88AE-4632-9058-7DB6C7CE0412}" srcOrd="0" destOrd="0" presId="urn:microsoft.com/office/officeart/2005/8/layout/list1"/>
    <dgm:cxn modelId="{B5C5ECE0-ADBD-45C0-AF31-7D80C94618D9}" type="presOf" srcId="{325A436C-B1DF-4A11-A3F6-7EC2EE293A5E}" destId="{3251DE92-DC4C-45DD-916A-0286E0054F50}" srcOrd="0" destOrd="12" presId="urn:microsoft.com/office/officeart/2005/8/layout/list1"/>
    <dgm:cxn modelId="{781AAFE1-B511-44D6-AD1B-2661F638A86E}" type="presOf" srcId="{DBFBF974-1B68-491F-A335-E6A3530CA6EE}" destId="{3251DE92-DC4C-45DD-916A-0286E0054F50}" srcOrd="0" destOrd="10" presId="urn:microsoft.com/office/officeart/2005/8/layout/list1"/>
    <dgm:cxn modelId="{87CF64FC-B9C5-406F-BF96-445CA54AFB1F}" type="presOf" srcId="{EF9D2EF6-4AD2-4223-963A-E2CFD5230112}" destId="{025E248B-3BF6-43E2-8BC3-1E46A71E7737}" srcOrd="0" destOrd="0" presId="urn:microsoft.com/office/officeart/2005/8/layout/list1"/>
    <dgm:cxn modelId="{12AC1F59-7169-4222-B20B-2999F0508BA0}" type="presParOf" srcId="{DAF15C0E-88AE-4632-9058-7DB6C7CE0412}" destId="{79C79683-0E07-4C2F-A441-79231CFF7DA1}" srcOrd="0" destOrd="0" presId="urn:microsoft.com/office/officeart/2005/8/layout/list1"/>
    <dgm:cxn modelId="{2F3E7B1F-200C-4528-863D-52166175FC2B}" type="presParOf" srcId="{79C79683-0E07-4C2F-A441-79231CFF7DA1}" destId="{025E248B-3BF6-43E2-8BC3-1E46A71E7737}" srcOrd="0" destOrd="0" presId="urn:microsoft.com/office/officeart/2005/8/layout/list1"/>
    <dgm:cxn modelId="{416DBCDA-7A3F-4578-9030-8683755245BC}" type="presParOf" srcId="{79C79683-0E07-4C2F-A441-79231CFF7DA1}" destId="{06345DF7-EECC-427B-9EA7-57108C3E4A27}" srcOrd="1" destOrd="0" presId="urn:microsoft.com/office/officeart/2005/8/layout/list1"/>
    <dgm:cxn modelId="{6D0AF7B2-8512-48CF-A863-831AC42CB712}" type="presParOf" srcId="{DAF15C0E-88AE-4632-9058-7DB6C7CE0412}" destId="{C40FC8A2-EE5A-4506-B21F-BF7E2B4843C3}" srcOrd="1" destOrd="0" presId="urn:microsoft.com/office/officeart/2005/8/layout/list1"/>
    <dgm:cxn modelId="{94F920F4-408E-466A-99E6-A7216A2BF7EF}" type="presParOf" srcId="{DAF15C0E-88AE-4632-9058-7DB6C7CE0412}" destId="{3251DE92-DC4C-45DD-916A-0286E0054F5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515974-38A3-4848-ACC8-C980154883DC}" type="doc">
      <dgm:prSet loTypeId="urn:microsoft.com/office/officeart/2016/7/layout/HexagonTimeline" loCatId="timeline" qsTypeId="urn:microsoft.com/office/officeart/2005/8/quickstyle/3d1" qsCatId="3D" csTypeId="urn:microsoft.com/office/officeart/2005/8/colors/colorful4" csCatId="colorful" phldr="1"/>
      <dgm:spPr/>
      <dgm:t>
        <a:bodyPr/>
        <a:lstStyle/>
        <a:p>
          <a:endParaRPr lang="en-US"/>
        </a:p>
      </dgm:t>
    </dgm:pt>
    <dgm:pt modelId="{A939FFEF-7C2C-46A3-A6E1-5C35AC8C024F}">
      <dgm:prSet phldrT="[Text]" phldr="0"/>
      <dgm:spPr/>
      <dgm:t>
        <a:bodyPr/>
        <a:lstStyle/>
        <a:p>
          <a:pPr>
            <a:lnSpc>
              <a:spcPct val="100000"/>
            </a:lnSpc>
          </a:pPr>
          <a:r>
            <a:rPr lang="en-US" b="1">
              <a:latin typeface="Calibri"/>
              <a:cs typeface="Calibri"/>
            </a:rPr>
            <a:t>Subscription</a:t>
          </a:r>
        </a:p>
      </dgm:t>
    </dgm:pt>
    <dgm:pt modelId="{BC2AE601-B2DE-4AB4-B499-727242745E01}" type="parTrans" cxnId="{89EDBE74-2055-4434-8F00-FEAC0D13C21B}">
      <dgm:prSet/>
      <dgm:spPr/>
      <dgm:t>
        <a:bodyPr/>
        <a:lstStyle/>
        <a:p>
          <a:endParaRPr lang="en-US"/>
        </a:p>
      </dgm:t>
    </dgm:pt>
    <dgm:pt modelId="{46789088-6248-4BB6-A4DA-CBF66CAE4BB7}" type="sibTrans" cxnId="{89EDBE74-2055-4434-8F00-FEAC0D13C21B}">
      <dgm:prSet/>
      <dgm:spPr/>
      <dgm:t>
        <a:bodyPr/>
        <a:lstStyle/>
        <a:p>
          <a:endParaRPr lang="en-US"/>
        </a:p>
      </dgm:t>
    </dgm:pt>
    <dgm:pt modelId="{D8DBF29C-A6CB-4E5F-AE3F-94205AE8A567}">
      <dgm:prSet phldrT="[Text]" phldr="0"/>
      <dgm:spPr/>
      <dgm:t>
        <a:bodyPr/>
        <a:lstStyle/>
        <a:p>
          <a:pPr>
            <a:lnSpc>
              <a:spcPct val="100000"/>
            </a:lnSpc>
          </a:pPr>
          <a:r>
            <a:rPr lang="en-US" b="1">
              <a:latin typeface="Calibri"/>
            </a:rPr>
            <a:t>Commission</a:t>
          </a:r>
          <a:endParaRPr lang="en-US" b="1"/>
        </a:p>
      </dgm:t>
    </dgm:pt>
    <dgm:pt modelId="{74987912-7745-452F-8170-F98480C6644D}" type="parTrans" cxnId="{3BAFEBA9-DCDC-4C58-B3FD-773D1AD95BB9}">
      <dgm:prSet/>
      <dgm:spPr/>
      <dgm:t>
        <a:bodyPr/>
        <a:lstStyle/>
        <a:p>
          <a:endParaRPr lang="en-US"/>
        </a:p>
      </dgm:t>
    </dgm:pt>
    <dgm:pt modelId="{3F2B2175-4FDF-4F43-A601-B9735B621B9F}" type="sibTrans" cxnId="{3BAFEBA9-DCDC-4C58-B3FD-773D1AD95BB9}">
      <dgm:prSet/>
      <dgm:spPr/>
      <dgm:t>
        <a:bodyPr/>
        <a:lstStyle/>
        <a:p>
          <a:endParaRPr lang="en-US"/>
        </a:p>
      </dgm:t>
    </dgm:pt>
    <dgm:pt modelId="{2A187EEC-2157-4232-B894-3E4C0D977498}">
      <dgm:prSet phldrT="[Text]" phldr="0"/>
      <dgm:spPr/>
      <dgm:t>
        <a:bodyPr/>
        <a:lstStyle/>
        <a:p>
          <a:pPr>
            <a:lnSpc>
              <a:spcPct val="100000"/>
            </a:lnSpc>
          </a:pPr>
          <a:r>
            <a:rPr lang="en-US" b="1">
              <a:latin typeface="Calibri"/>
            </a:rPr>
            <a:t>Advertising</a:t>
          </a:r>
          <a:endParaRPr lang="en-US" b="1"/>
        </a:p>
      </dgm:t>
    </dgm:pt>
    <dgm:pt modelId="{077901FD-449E-489E-B326-327B7D41DDB4}" type="parTrans" cxnId="{A37E9F97-0D9E-4B71-B79F-CAD5C50D9E58}">
      <dgm:prSet/>
      <dgm:spPr/>
      <dgm:t>
        <a:bodyPr/>
        <a:lstStyle/>
        <a:p>
          <a:endParaRPr lang="en-US"/>
        </a:p>
      </dgm:t>
    </dgm:pt>
    <dgm:pt modelId="{7F9C18E1-EA61-45FC-A60C-76B5E7EBEA04}" type="sibTrans" cxnId="{A37E9F97-0D9E-4B71-B79F-CAD5C50D9E58}">
      <dgm:prSet/>
      <dgm:spPr/>
      <dgm:t>
        <a:bodyPr/>
        <a:lstStyle/>
        <a:p>
          <a:endParaRPr lang="en-US"/>
        </a:p>
      </dgm:t>
    </dgm:pt>
    <dgm:pt modelId="{7FFACAF2-3AC3-4D6C-8348-F2D39EA3F15B}">
      <dgm:prSet phldr="0"/>
      <dgm:spPr/>
      <dgm:t>
        <a:bodyPr/>
        <a:lstStyle/>
        <a:p>
          <a:pPr>
            <a:lnSpc>
              <a:spcPct val="100000"/>
            </a:lnSpc>
          </a:pPr>
          <a:r>
            <a:rPr lang="en-US" b="1" dirty="0">
              <a:latin typeface="Calibri"/>
            </a:rPr>
            <a:t>Direct </a:t>
          </a:r>
          <a:r>
            <a:rPr lang="en-US" b="1" dirty="0"/>
            <a:t>Sales </a:t>
          </a:r>
          <a:r>
            <a:rPr lang="en-US" b="1" dirty="0">
              <a:latin typeface="Calibri"/>
            </a:rPr>
            <a:t>&amp; </a:t>
          </a:r>
          <a:r>
            <a:rPr lang="en-US" b="1" dirty="0"/>
            <a:t>Renting</a:t>
          </a:r>
          <a:endParaRPr lang="en-US" b="1" dirty="0">
            <a:latin typeface="Calibri"/>
          </a:endParaRPr>
        </a:p>
      </dgm:t>
    </dgm:pt>
    <dgm:pt modelId="{2BCADF9F-6AA1-4BD2-9BA0-1B19AAC062A0}" type="parTrans" cxnId="{02ADDD37-0FF1-4499-91CE-FA70D49AE84B}">
      <dgm:prSet/>
      <dgm:spPr/>
      <dgm:t>
        <a:bodyPr/>
        <a:lstStyle/>
        <a:p>
          <a:endParaRPr lang="en-US"/>
        </a:p>
      </dgm:t>
    </dgm:pt>
    <dgm:pt modelId="{97718F3D-AFFF-40EA-A575-C935BE83F303}" type="sibTrans" cxnId="{02ADDD37-0FF1-4499-91CE-FA70D49AE84B}">
      <dgm:prSet/>
      <dgm:spPr/>
      <dgm:t>
        <a:bodyPr/>
        <a:lstStyle/>
        <a:p>
          <a:endParaRPr lang="en-US"/>
        </a:p>
      </dgm:t>
    </dgm:pt>
    <dgm:pt modelId="{A53490C4-9C80-4520-B7CA-B7CFD21391FB}">
      <dgm:prSet phldr="0"/>
      <dgm:spPr/>
      <dgm:t>
        <a:bodyPr/>
        <a:lstStyle/>
        <a:p>
          <a:pPr>
            <a:lnSpc>
              <a:spcPct val="100000"/>
            </a:lnSpc>
          </a:pPr>
          <a:r>
            <a:rPr lang="en-US" b="1">
              <a:latin typeface="Calibri"/>
            </a:rPr>
            <a:t>1 month free for new users</a:t>
          </a:r>
        </a:p>
      </dgm:t>
    </dgm:pt>
    <dgm:pt modelId="{D453692C-6B07-4FE0-9CF8-CC68D34038E4}" type="parTrans" cxnId="{C32F8993-E894-4D02-BC06-322718748463}">
      <dgm:prSet/>
      <dgm:spPr/>
      <dgm:t>
        <a:bodyPr/>
        <a:lstStyle/>
        <a:p>
          <a:endParaRPr lang="en-US"/>
        </a:p>
      </dgm:t>
    </dgm:pt>
    <dgm:pt modelId="{0706C889-0A70-467D-8568-A7BF0B5E83C3}" type="sibTrans" cxnId="{C32F8993-E894-4D02-BC06-322718748463}">
      <dgm:prSet/>
      <dgm:spPr/>
      <dgm:t>
        <a:bodyPr/>
        <a:lstStyle/>
        <a:p>
          <a:endParaRPr lang="en-US"/>
        </a:p>
      </dgm:t>
    </dgm:pt>
    <dgm:pt modelId="{56EF1642-4C98-47A5-BB9D-0DB13A1F1E63}">
      <dgm:prSet phldr="0"/>
      <dgm:spPr/>
      <dgm:t>
        <a:bodyPr/>
        <a:lstStyle/>
        <a:p>
          <a:pPr>
            <a:lnSpc>
              <a:spcPct val="100000"/>
            </a:lnSpc>
          </a:pPr>
          <a:r>
            <a:rPr lang="en-US" b="1">
              <a:latin typeface="Calibri"/>
            </a:rPr>
            <a:t>Three interval options (monthly/quarterly/annual)</a:t>
          </a:r>
          <a:endParaRPr lang="en-US" b="1"/>
        </a:p>
      </dgm:t>
    </dgm:pt>
    <dgm:pt modelId="{410C854D-21FC-4415-A342-FA530F04A7B4}" type="parTrans" cxnId="{5FBD10A5-989E-4FAD-86C5-F076D1D100C1}">
      <dgm:prSet/>
      <dgm:spPr/>
      <dgm:t>
        <a:bodyPr/>
        <a:lstStyle/>
        <a:p>
          <a:endParaRPr lang="en-US"/>
        </a:p>
      </dgm:t>
    </dgm:pt>
    <dgm:pt modelId="{8608CFBC-5B7F-4F5B-B041-070F69E5B90D}" type="sibTrans" cxnId="{5FBD10A5-989E-4FAD-86C5-F076D1D100C1}">
      <dgm:prSet/>
      <dgm:spPr/>
      <dgm:t>
        <a:bodyPr/>
        <a:lstStyle/>
        <a:p>
          <a:endParaRPr lang="en-US"/>
        </a:p>
      </dgm:t>
    </dgm:pt>
    <dgm:pt modelId="{10453F2A-6441-4379-B265-12313B3993E4}">
      <dgm:prSet phldr="0"/>
      <dgm:spPr/>
      <dgm:t>
        <a:bodyPr/>
        <a:lstStyle/>
        <a:p>
          <a:pPr rtl="0">
            <a:lnSpc>
              <a:spcPct val="100000"/>
            </a:lnSpc>
          </a:pPr>
          <a:r>
            <a:rPr lang="en-US" b="1">
              <a:latin typeface="Calibri"/>
            </a:rPr>
            <a:t>Monthly - $30 and gradually increasing the fee up to $40 by mid FY 2025</a:t>
          </a:r>
          <a:endParaRPr lang="en-US" b="1"/>
        </a:p>
      </dgm:t>
    </dgm:pt>
    <dgm:pt modelId="{93576CBC-90D5-4090-8CEB-CC4B6465731F}" type="parTrans" cxnId="{117272B5-5D23-412E-8053-BCC8E27B4A55}">
      <dgm:prSet/>
      <dgm:spPr/>
      <dgm:t>
        <a:bodyPr/>
        <a:lstStyle/>
        <a:p>
          <a:endParaRPr lang="en-US"/>
        </a:p>
      </dgm:t>
    </dgm:pt>
    <dgm:pt modelId="{D5F9F8AD-1DA2-479B-963D-6841EF96C594}" type="sibTrans" cxnId="{117272B5-5D23-412E-8053-BCC8E27B4A55}">
      <dgm:prSet/>
      <dgm:spPr/>
      <dgm:t>
        <a:bodyPr/>
        <a:lstStyle/>
        <a:p>
          <a:endParaRPr lang="en-US"/>
        </a:p>
      </dgm:t>
    </dgm:pt>
    <dgm:pt modelId="{73558366-E108-4252-9EB5-0AE3E22A1A65}">
      <dgm:prSet phldr="0"/>
      <dgm:spPr/>
      <dgm:t>
        <a:bodyPr/>
        <a:lstStyle/>
        <a:p>
          <a:pPr>
            <a:lnSpc>
              <a:spcPct val="100000"/>
            </a:lnSpc>
          </a:pPr>
          <a:r>
            <a:rPr lang="en-US" b="1">
              <a:latin typeface="Calibri"/>
            </a:rPr>
            <a:t>Quarterly - $65, Annual - $150</a:t>
          </a:r>
          <a:endParaRPr lang="en-US" b="1"/>
        </a:p>
      </dgm:t>
    </dgm:pt>
    <dgm:pt modelId="{F98B5E7F-A485-4F7B-ACCF-564C362415E8}" type="parTrans" cxnId="{958BBE05-1FE9-41C1-8AF7-4BAD2BB8DCF5}">
      <dgm:prSet/>
      <dgm:spPr/>
      <dgm:t>
        <a:bodyPr/>
        <a:lstStyle/>
        <a:p>
          <a:endParaRPr lang="en-US"/>
        </a:p>
      </dgm:t>
    </dgm:pt>
    <dgm:pt modelId="{8B5B951B-EFC9-407B-AF52-A156CCE60DBF}" type="sibTrans" cxnId="{958BBE05-1FE9-41C1-8AF7-4BAD2BB8DCF5}">
      <dgm:prSet/>
      <dgm:spPr/>
      <dgm:t>
        <a:bodyPr/>
        <a:lstStyle/>
        <a:p>
          <a:endParaRPr lang="en-US"/>
        </a:p>
      </dgm:t>
    </dgm:pt>
    <dgm:pt modelId="{8C024B0C-76C9-49AA-9522-2BE25359DFB0}">
      <dgm:prSet phldr="0"/>
      <dgm:spPr/>
      <dgm:t>
        <a:bodyPr/>
        <a:lstStyle/>
        <a:p>
          <a:pPr>
            <a:lnSpc>
              <a:spcPct val="100000"/>
            </a:lnSpc>
          </a:pPr>
          <a:r>
            <a:rPr lang="en-US" b="1">
              <a:latin typeface="Calibri"/>
            </a:rPr>
            <a:t>5</a:t>
          </a:r>
          <a:r>
            <a:rPr lang="en-US" b="1"/>
            <a:t>% from Coaches</a:t>
          </a:r>
          <a:r>
            <a:rPr lang="en-US" b="1">
              <a:latin typeface="Calibri"/>
            </a:rPr>
            <a:t> </a:t>
          </a:r>
        </a:p>
      </dgm:t>
    </dgm:pt>
    <dgm:pt modelId="{020D98A3-E2F5-43A6-9388-AE656169FE93}" type="parTrans" cxnId="{6721D373-BBB6-481A-8EB6-081C325712D7}">
      <dgm:prSet/>
      <dgm:spPr/>
      <dgm:t>
        <a:bodyPr/>
        <a:lstStyle/>
        <a:p>
          <a:endParaRPr lang="en-US"/>
        </a:p>
      </dgm:t>
    </dgm:pt>
    <dgm:pt modelId="{6EB5A24C-ECE1-45B2-97DA-C7E16726487E}" type="sibTrans" cxnId="{6721D373-BBB6-481A-8EB6-081C325712D7}">
      <dgm:prSet/>
      <dgm:spPr/>
      <dgm:t>
        <a:bodyPr/>
        <a:lstStyle/>
        <a:p>
          <a:endParaRPr lang="en-US"/>
        </a:p>
      </dgm:t>
    </dgm:pt>
    <dgm:pt modelId="{F49D705D-77E8-48C1-84AF-F087DBD74176}">
      <dgm:prSet phldr="0"/>
      <dgm:spPr/>
      <dgm:t>
        <a:bodyPr/>
        <a:lstStyle/>
        <a:p>
          <a:pPr>
            <a:lnSpc>
              <a:spcPct val="100000"/>
            </a:lnSpc>
          </a:pPr>
          <a:r>
            <a:rPr lang="en-US" b="1">
              <a:latin typeface="Calibri"/>
            </a:rPr>
            <a:t>5</a:t>
          </a:r>
          <a:r>
            <a:rPr lang="en-US" b="1"/>
            <a:t>% from Dietitians</a:t>
          </a:r>
          <a:r>
            <a:rPr lang="en-US" b="1">
              <a:latin typeface="Calibri"/>
            </a:rPr>
            <a:t> </a:t>
          </a:r>
          <a:endParaRPr lang="en-US" b="1"/>
        </a:p>
      </dgm:t>
    </dgm:pt>
    <dgm:pt modelId="{96EA2B3E-C300-4A9D-A5FA-80AF75FE0A25}" type="parTrans" cxnId="{68926EA4-203D-4034-97F4-287D88845CB7}">
      <dgm:prSet/>
      <dgm:spPr/>
      <dgm:t>
        <a:bodyPr/>
        <a:lstStyle/>
        <a:p>
          <a:endParaRPr lang="en-US"/>
        </a:p>
      </dgm:t>
    </dgm:pt>
    <dgm:pt modelId="{A700E57B-0160-4DE6-80D4-D932C9082415}" type="sibTrans" cxnId="{68926EA4-203D-4034-97F4-287D88845CB7}">
      <dgm:prSet/>
      <dgm:spPr/>
      <dgm:t>
        <a:bodyPr/>
        <a:lstStyle/>
        <a:p>
          <a:endParaRPr lang="en-US"/>
        </a:p>
      </dgm:t>
    </dgm:pt>
    <dgm:pt modelId="{EC832B66-044E-436E-AF94-A60164A546D1}">
      <dgm:prSet phldr="0"/>
      <dgm:spPr/>
      <dgm:t>
        <a:bodyPr/>
        <a:lstStyle/>
        <a:p>
          <a:pPr rtl="0">
            <a:lnSpc>
              <a:spcPct val="100000"/>
            </a:lnSpc>
          </a:pPr>
          <a:r>
            <a:rPr lang="en-US" b="1">
              <a:latin typeface="Calibri"/>
            </a:rPr>
            <a:t>In-app/click based advertising - $1/1000 clicks</a:t>
          </a:r>
        </a:p>
      </dgm:t>
    </dgm:pt>
    <dgm:pt modelId="{FC769EEA-570B-4BEA-B2ED-76781B9212DF}" type="parTrans" cxnId="{E66AF8F0-936B-4A54-AEC4-74AA2D633663}">
      <dgm:prSet/>
      <dgm:spPr/>
      <dgm:t>
        <a:bodyPr/>
        <a:lstStyle/>
        <a:p>
          <a:endParaRPr lang="en-US"/>
        </a:p>
      </dgm:t>
    </dgm:pt>
    <dgm:pt modelId="{32CAF020-DC01-4B0B-AFAA-C76A8870B737}" type="sibTrans" cxnId="{E66AF8F0-936B-4A54-AEC4-74AA2D633663}">
      <dgm:prSet/>
      <dgm:spPr/>
      <dgm:t>
        <a:bodyPr/>
        <a:lstStyle/>
        <a:p>
          <a:endParaRPr lang="en-US"/>
        </a:p>
      </dgm:t>
    </dgm:pt>
    <dgm:pt modelId="{4B2B8B23-E8A9-4065-8A32-DA457AEF577C}">
      <dgm:prSet phldr="0"/>
      <dgm:spPr/>
      <dgm:t>
        <a:bodyPr/>
        <a:lstStyle/>
        <a:p>
          <a:pPr>
            <a:lnSpc>
              <a:spcPct val="100000"/>
            </a:lnSpc>
          </a:pPr>
          <a:r>
            <a:rPr lang="en-US" b="1">
              <a:latin typeface="Calibri"/>
            </a:rPr>
            <a:t>Sponsored Ads - $5 per transaction through app</a:t>
          </a:r>
          <a:endParaRPr lang="en-US" b="1"/>
        </a:p>
      </dgm:t>
    </dgm:pt>
    <dgm:pt modelId="{E3ECDB33-05F8-4728-885D-F6C055BFC0EA}" type="parTrans" cxnId="{AB3AD55D-1A88-42C1-B86A-B0DAAEEE4F56}">
      <dgm:prSet/>
      <dgm:spPr/>
      <dgm:t>
        <a:bodyPr/>
        <a:lstStyle/>
        <a:p>
          <a:endParaRPr lang="en-US"/>
        </a:p>
      </dgm:t>
    </dgm:pt>
    <dgm:pt modelId="{6EE7AF59-BE30-4AC0-994A-E2D8E8CD127C}" type="sibTrans" cxnId="{AB3AD55D-1A88-42C1-B86A-B0DAAEEE4F56}">
      <dgm:prSet/>
      <dgm:spPr/>
      <dgm:t>
        <a:bodyPr/>
        <a:lstStyle/>
        <a:p>
          <a:endParaRPr lang="en-US"/>
        </a:p>
      </dgm:t>
    </dgm:pt>
    <dgm:pt modelId="{A371588F-787D-4282-A2BB-D10DF2637DD1}">
      <dgm:prSet phldr="0"/>
      <dgm:spPr/>
      <dgm:t>
        <a:bodyPr/>
        <a:lstStyle/>
        <a:p>
          <a:pPr>
            <a:lnSpc>
              <a:spcPct val="100000"/>
            </a:lnSpc>
          </a:pPr>
          <a:r>
            <a:rPr lang="en-US" b="1">
              <a:latin typeface="Calibri"/>
            </a:rPr>
            <a:t>Sales price at a minimum markup of 50% over manufacturing cost</a:t>
          </a:r>
        </a:p>
      </dgm:t>
    </dgm:pt>
    <dgm:pt modelId="{BA47EE24-F493-49BE-85EC-372465DD31E1}" type="parTrans" cxnId="{71CC39B0-3BD7-4A56-B049-D83FEEFA16BE}">
      <dgm:prSet/>
      <dgm:spPr/>
      <dgm:t>
        <a:bodyPr/>
        <a:lstStyle/>
        <a:p>
          <a:endParaRPr lang="en-US"/>
        </a:p>
      </dgm:t>
    </dgm:pt>
    <dgm:pt modelId="{1A25B8D3-6624-4333-B42A-6F711706DEA8}" type="sibTrans" cxnId="{71CC39B0-3BD7-4A56-B049-D83FEEFA16BE}">
      <dgm:prSet/>
      <dgm:spPr/>
      <dgm:t>
        <a:bodyPr/>
        <a:lstStyle/>
        <a:p>
          <a:endParaRPr lang="en-US"/>
        </a:p>
      </dgm:t>
    </dgm:pt>
    <dgm:pt modelId="{83AD2576-9E5C-4DE3-B993-3D9F35E1D3B8}">
      <dgm:prSet phldr="0"/>
      <dgm:spPr/>
      <dgm:t>
        <a:bodyPr/>
        <a:lstStyle/>
        <a:p>
          <a:pPr>
            <a:lnSpc>
              <a:spcPct val="100000"/>
            </a:lnSpc>
          </a:pPr>
          <a:r>
            <a:rPr lang="en-US" b="1" dirty="0">
              <a:latin typeface="Calibri"/>
            </a:rPr>
            <a:t>Renting IoT devices anywhere between  5% - 10% of sales price</a:t>
          </a:r>
          <a:endParaRPr lang="en-US" b="1" dirty="0"/>
        </a:p>
      </dgm:t>
    </dgm:pt>
    <dgm:pt modelId="{AADB6C46-7DA8-40D4-BA02-04BB8C584D8A}" type="parTrans" cxnId="{F6A5265F-2B8D-4F51-B892-3D15BE8ECBCC}">
      <dgm:prSet/>
      <dgm:spPr/>
      <dgm:t>
        <a:bodyPr/>
        <a:lstStyle/>
        <a:p>
          <a:endParaRPr lang="en-US"/>
        </a:p>
      </dgm:t>
    </dgm:pt>
    <dgm:pt modelId="{B373375B-B480-47C2-895A-4735DD2DFC0A}" type="sibTrans" cxnId="{F6A5265F-2B8D-4F51-B892-3D15BE8ECBCC}">
      <dgm:prSet/>
      <dgm:spPr/>
      <dgm:t>
        <a:bodyPr/>
        <a:lstStyle/>
        <a:p>
          <a:endParaRPr lang="en-US"/>
        </a:p>
      </dgm:t>
    </dgm:pt>
    <dgm:pt modelId="{0DD94D97-0CF2-491D-B438-A7819EDDB15D}">
      <dgm:prSet phldr="0"/>
      <dgm:spPr/>
      <dgm:t>
        <a:bodyPr/>
        <a:lstStyle/>
        <a:p>
          <a:pPr rtl="0">
            <a:lnSpc>
              <a:spcPct val="100000"/>
            </a:lnSpc>
          </a:pPr>
          <a:r>
            <a:rPr lang="en-US" b="1">
              <a:latin typeface="Calibri"/>
            </a:rPr>
            <a:t>5% from Vendors</a:t>
          </a:r>
        </a:p>
      </dgm:t>
    </dgm:pt>
    <dgm:pt modelId="{A67E6A61-21B7-4653-B53A-68576C7552B4}" type="parTrans" cxnId="{473C239F-3DC6-4B46-9162-0625E8B96095}">
      <dgm:prSet/>
      <dgm:spPr/>
      <dgm:t>
        <a:bodyPr/>
        <a:lstStyle/>
        <a:p>
          <a:endParaRPr lang="en-US"/>
        </a:p>
      </dgm:t>
    </dgm:pt>
    <dgm:pt modelId="{9D6844D0-5305-49B0-B906-313FE75B6A06}" type="sibTrans" cxnId="{473C239F-3DC6-4B46-9162-0625E8B96095}">
      <dgm:prSet/>
      <dgm:spPr/>
      <dgm:t>
        <a:bodyPr/>
        <a:lstStyle/>
        <a:p>
          <a:endParaRPr lang="en-US"/>
        </a:p>
      </dgm:t>
    </dgm:pt>
    <dgm:pt modelId="{62C9B2FD-D544-49D9-B424-0B8FD76B760D}" type="pres">
      <dgm:prSet presAssocID="{49515974-38A3-4848-ACC8-C980154883DC}" presName="Name0" presStyleCnt="0">
        <dgm:presLayoutVars>
          <dgm:chMax/>
          <dgm:chPref/>
          <dgm:animLvl val="lvl"/>
        </dgm:presLayoutVars>
      </dgm:prSet>
      <dgm:spPr/>
    </dgm:pt>
    <dgm:pt modelId="{E0F9DDE2-BA4C-42B4-BEB2-61B987886D64}" type="pres">
      <dgm:prSet presAssocID="{A939FFEF-7C2C-46A3-A6E1-5C35AC8C024F}" presName="composite" presStyleCnt="0"/>
      <dgm:spPr/>
    </dgm:pt>
    <dgm:pt modelId="{104FC678-E1A1-435F-9720-C1DD2B99AFA8}" type="pres">
      <dgm:prSet presAssocID="{A939FFEF-7C2C-46A3-A6E1-5C35AC8C024F}" presName="Parent1" presStyleLbl="alignNode1" presStyleIdx="0" presStyleCnt="4">
        <dgm:presLayoutVars>
          <dgm:chMax val="1"/>
          <dgm:chPref val="1"/>
          <dgm:bulletEnabled val="1"/>
        </dgm:presLayoutVars>
      </dgm:prSet>
      <dgm:spPr/>
    </dgm:pt>
    <dgm:pt modelId="{C6A6AEE9-7D1B-4FB8-A5DC-8BB893BF6032}" type="pres">
      <dgm:prSet presAssocID="{A939FFEF-7C2C-46A3-A6E1-5C35AC8C024F}" presName="Childtext1" presStyleLbl="revTx" presStyleIdx="0" presStyleCnt="4">
        <dgm:presLayoutVars>
          <dgm:chMax val="0"/>
          <dgm:chPref val="0"/>
          <dgm:bulletEnabled/>
        </dgm:presLayoutVars>
      </dgm:prSet>
      <dgm:spPr/>
    </dgm:pt>
    <dgm:pt modelId="{9508D403-3338-497F-8BA7-0586D7AB6884}" type="pres">
      <dgm:prSet presAssocID="{A939FFEF-7C2C-46A3-A6E1-5C35AC8C024F}" presName="ConnectLine" presStyleLbl="sibTrans1D1" presStyleIdx="0" presStyleCnt="4"/>
      <dgm:spPr>
        <a:noFill/>
        <a:ln w="12700" cap="flat" cmpd="sng" algn="ctr">
          <a:solidFill>
            <a:schemeClr val="accent4">
              <a:hueOff val="0"/>
              <a:satOff val="0"/>
              <a:lumOff val="0"/>
              <a:alphaOff val="0"/>
            </a:schemeClr>
          </a:solidFill>
          <a:prstDash val="dash"/>
          <a:miter lim="800000"/>
        </a:ln>
        <a:effectLst/>
      </dgm:spPr>
    </dgm:pt>
    <dgm:pt modelId="{38902C19-BB2F-4F09-BFDE-A2F311D50A27}" type="pres">
      <dgm:prSet presAssocID="{A939FFEF-7C2C-46A3-A6E1-5C35AC8C024F}" presName="ConnectLineEnd" presStyleLbl="node1" presStyleIdx="0" presStyleCnt="4"/>
      <dgm:spPr/>
    </dgm:pt>
    <dgm:pt modelId="{CDDD0823-0808-42D8-BA2D-48276F12B804}" type="pres">
      <dgm:prSet presAssocID="{A939FFEF-7C2C-46A3-A6E1-5C35AC8C024F}" presName="EmptyPane" presStyleCnt="0"/>
      <dgm:spPr/>
    </dgm:pt>
    <dgm:pt modelId="{9C862F91-42C2-448C-8AF0-1D4F93FF32C7}" type="pres">
      <dgm:prSet presAssocID="{46789088-6248-4BB6-A4DA-CBF66CAE4BB7}" presName="spaceBetweenRectangles" presStyleLbl="fgAcc1" presStyleIdx="0" presStyleCnt="3"/>
      <dgm:spPr/>
    </dgm:pt>
    <dgm:pt modelId="{4C9AEA51-05E0-4B07-A5E9-6E6CEF978522}" type="pres">
      <dgm:prSet presAssocID="{D8DBF29C-A6CB-4E5F-AE3F-94205AE8A567}" presName="composite" presStyleCnt="0"/>
      <dgm:spPr/>
    </dgm:pt>
    <dgm:pt modelId="{00C21180-6F98-4CBE-81DC-718B45AE4F2C}" type="pres">
      <dgm:prSet presAssocID="{D8DBF29C-A6CB-4E5F-AE3F-94205AE8A567}" presName="Parent1" presStyleLbl="alignNode1" presStyleIdx="1" presStyleCnt="4">
        <dgm:presLayoutVars>
          <dgm:chMax val="1"/>
          <dgm:chPref val="1"/>
          <dgm:bulletEnabled val="1"/>
        </dgm:presLayoutVars>
      </dgm:prSet>
      <dgm:spPr/>
    </dgm:pt>
    <dgm:pt modelId="{D85DCB61-FAA5-4CA3-A0B8-E1087D594C2A}" type="pres">
      <dgm:prSet presAssocID="{D8DBF29C-A6CB-4E5F-AE3F-94205AE8A567}" presName="Childtext1" presStyleLbl="revTx" presStyleIdx="1" presStyleCnt="4">
        <dgm:presLayoutVars>
          <dgm:chMax val="0"/>
          <dgm:chPref val="0"/>
          <dgm:bulletEnabled/>
        </dgm:presLayoutVars>
      </dgm:prSet>
      <dgm:spPr/>
    </dgm:pt>
    <dgm:pt modelId="{08CE8424-C6FA-4560-B7D0-15B9B0E6DFBD}" type="pres">
      <dgm:prSet presAssocID="{D8DBF29C-A6CB-4E5F-AE3F-94205AE8A567}" presName="ConnectLine" presStyleLbl="sibTrans1D1" presStyleIdx="1" presStyleCnt="4"/>
      <dgm:spPr>
        <a:noFill/>
        <a:ln w="12700" cap="flat" cmpd="sng" algn="ctr">
          <a:solidFill>
            <a:schemeClr val="accent4">
              <a:hueOff val="-387784"/>
              <a:satOff val="10441"/>
              <a:lumOff val="-2680"/>
              <a:alphaOff val="0"/>
            </a:schemeClr>
          </a:solidFill>
          <a:prstDash val="dash"/>
          <a:miter lim="800000"/>
        </a:ln>
        <a:effectLst/>
      </dgm:spPr>
    </dgm:pt>
    <dgm:pt modelId="{E58001B0-8F35-4908-86CA-2DD25D11D20B}" type="pres">
      <dgm:prSet presAssocID="{D8DBF29C-A6CB-4E5F-AE3F-94205AE8A567}" presName="ConnectLineEnd" presStyleLbl="node1" presStyleIdx="1" presStyleCnt="4"/>
      <dgm:spPr/>
    </dgm:pt>
    <dgm:pt modelId="{A29114A4-D2C4-42E7-82A9-065F7AEBF6D9}" type="pres">
      <dgm:prSet presAssocID="{D8DBF29C-A6CB-4E5F-AE3F-94205AE8A567}" presName="EmptyPane" presStyleCnt="0"/>
      <dgm:spPr/>
    </dgm:pt>
    <dgm:pt modelId="{7000F3BC-430F-49C3-9262-CEE4C93D8A3B}" type="pres">
      <dgm:prSet presAssocID="{3F2B2175-4FDF-4F43-A601-B9735B621B9F}" presName="spaceBetweenRectangles" presStyleLbl="fgAcc1" presStyleIdx="1" presStyleCnt="3"/>
      <dgm:spPr/>
    </dgm:pt>
    <dgm:pt modelId="{AE113E49-1C6A-40D4-B74F-C251A6F830AB}" type="pres">
      <dgm:prSet presAssocID="{2A187EEC-2157-4232-B894-3E4C0D977498}" presName="composite" presStyleCnt="0"/>
      <dgm:spPr/>
    </dgm:pt>
    <dgm:pt modelId="{582E9BFD-DED9-4BF6-AEE7-16362F2055FF}" type="pres">
      <dgm:prSet presAssocID="{2A187EEC-2157-4232-B894-3E4C0D977498}" presName="Parent1" presStyleLbl="alignNode1" presStyleIdx="2" presStyleCnt="4">
        <dgm:presLayoutVars>
          <dgm:chMax val="1"/>
          <dgm:chPref val="1"/>
          <dgm:bulletEnabled val="1"/>
        </dgm:presLayoutVars>
      </dgm:prSet>
      <dgm:spPr/>
    </dgm:pt>
    <dgm:pt modelId="{F637D31A-0CEA-4732-918B-01093B506CDA}" type="pres">
      <dgm:prSet presAssocID="{2A187EEC-2157-4232-B894-3E4C0D977498}" presName="Childtext1" presStyleLbl="revTx" presStyleIdx="2" presStyleCnt="4">
        <dgm:presLayoutVars>
          <dgm:chMax val="0"/>
          <dgm:chPref val="0"/>
          <dgm:bulletEnabled/>
        </dgm:presLayoutVars>
      </dgm:prSet>
      <dgm:spPr/>
    </dgm:pt>
    <dgm:pt modelId="{B3C5712D-1711-4B83-955E-A4D7FEC9F3FF}" type="pres">
      <dgm:prSet presAssocID="{2A187EEC-2157-4232-B894-3E4C0D977498}" presName="ConnectLine" presStyleLbl="sibTrans1D1" presStyleIdx="2" presStyleCnt="4"/>
      <dgm:spPr>
        <a:noFill/>
        <a:ln w="12700" cap="flat" cmpd="sng" algn="ctr">
          <a:solidFill>
            <a:schemeClr val="accent4">
              <a:hueOff val="-775568"/>
              <a:satOff val="20882"/>
              <a:lumOff val="-5361"/>
              <a:alphaOff val="0"/>
            </a:schemeClr>
          </a:solidFill>
          <a:prstDash val="dash"/>
          <a:miter lim="800000"/>
        </a:ln>
        <a:effectLst/>
      </dgm:spPr>
    </dgm:pt>
    <dgm:pt modelId="{9772F64A-51E1-4F09-9FD1-2D555FD38067}" type="pres">
      <dgm:prSet presAssocID="{2A187EEC-2157-4232-B894-3E4C0D977498}" presName="ConnectLineEnd" presStyleLbl="node1" presStyleIdx="2" presStyleCnt="4"/>
      <dgm:spPr/>
    </dgm:pt>
    <dgm:pt modelId="{BED4B0F2-F1A7-44FE-87C2-2D5D3C967AFD}" type="pres">
      <dgm:prSet presAssocID="{2A187EEC-2157-4232-B894-3E4C0D977498}" presName="EmptyPane" presStyleCnt="0"/>
      <dgm:spPr/>
    </dgm:pt>
    <dgm:pt modelId="{C8ACE892-1B3F-402C-9EC7-1182EBC0E9C4}" type="pres">
      <dgm:prSet presAssocID="{7F9C18E1-EA61-45FC-A60C-76B5E7EBEA04}" presName="spaceBetweenRectangles" presStyleLbl="fgAcc1" presStyleIdx="2" presStyleCnt="3"/>
      <dgm:spPr/>
    </dgm:pt>
    <dgm:pt modelId="{CE9C2E52-FE33-441F-A62B-0FF915C34167}" type="pres">
      <dgm:prSet presAssocID="{7FFACAF2-3AC3-4D6C-8348-F2D39EA3F15B}" presName="composite" presStyleCnt="0"/>
      <dgm:spPr/>
    </dgm:pt>
    <dgm:pt modelId="{C882D04B-335F-484C-A315-1676910DAF03}" type="pres">
      <dgm:prSet presAssocID="{7FFACAF2-3AC3-4D6C-8348-F2D39EA3F15B}" presName="Parent1" presStyleLbl="alignNode1" presStyleIdx="3" presStyleCnt="4">
        <dgm:presLayoutVars>
          <dgm:chMax val="1"/>
          <dgm:chPref val="1"/>
          <dgm:bulletEnabled val="1"/>
        </dgm:presLayoutVars>
      </dgm:prSet>
      <dgm:spPr/>
    </dgm:pt>
    <dgm:pt modelId="{59882072-3A51-49A8-A71C-39AA41D0D802}" type="pres">
      <dgm:prSet presAssocID="{7FFACAF2-3AC3-4D6C-8348-F2D39EA3F15B}" presName="Childtext1" presStyleLbl="revTx" presStyleIdx="3" presStyleCnt="4">
        <dgm:presLayoutVars>
          <dgm:chMax val="0"/>
          <dgm:chPref val="0"/>
          <dgm:bulletEnabled/>
        </dgm:presLayoutVars>
      </dgm:prSet>
      <dgm:spPr/>
    </dgm:pt>
    <dgm:pt modelId="{FB250F68-CF1F-475D-A290-0F61FCF7C052}" type="pres">
      <dgm:prSet presAssocID="{7FFACAF2-3AC3-4D6C-8348-F2D39EA3F15B}" presName="ConnectLine" presStyleLbl="sibTrans1D1" presStyleIdx="3" presStyleCnt="4"/>
      <dgm:spPr>
        <a:noFill/>
        <a:ln w="12700" cap="flat" cmpd="sng" algn="ctr">
          <a:solidFill>
            <a:schemeClr val="accent4">
              <a:hueOff val="-1163352"/>
              <a:satOff val="31323"/>
              <a:lumOff val="-8041"/>
              <a:alphaOff val="0"/>
            </a:schemeClr>
          </a:solidFill>
          <a:prstDash val="dash"/>
          <a:miter lim="800000"/>
        </a:ln>
        <a:effectLst/>
      </dgm:spPr>
    </dgm:pt>
    <dgm:pt modelId="{458BCCDE-3A7B-4568-989D-E59A3087B7E7}" type="pres">
      <dgm:prSet presAssocID="{7FFACAF2-3AC3-4D6C-8348-F2D39EA3F15B}" presName="ConnectLineEnd" presStyleLbl="node1" presStyleIdx="3" presStyleCnt="4"/>
      <dgm:spPr/>
    </dgm:pt>
    <dgm:pt modelId="{A6600A18-38B7-4D5F-A1D2-50661A102149}" type="pres">
      <dgm:prSet presAssocID="{7FFACAF2-3AC3-4D6C-8348-F2D39EA3F15B}" presName="EmptyPane" presStyleCnt="0"/>
      <dgm:spPr/>
    </dgm:pt>
  </dgm:ptLst>
  <dgm:cxnLst>
    <dgm:cxn modelId="{958BBE05-1FE9-41C1-8AF7-4BAD2BB8DCF5}" srcId="{A939FFEF-7C2C-46A3-A6E1-5C35AC8C024F}" destId="{73558366-E108-4252-9EB5-0AE3E22A1A65}" srcOrd="3" destOrd="0" parTransId="{F98B5E7F-A485-4F7B-ACCF-564C362415E8}" sibTransId="{8B5B951B-EFC9-407B-AF52-A156CCE60DBF}"/>
    <dgm:cxn modelId="{3080AA17-7897-442D-8E84-86A1627F3B8E}" type="presOf" srcId="{0DD94D97-0CF2-491D-B438-A7819EDDB15D}" destId="{D85DCB61-FAA5-4CA3-A0B8-E1087D594C2A}" srcOrd="0" destOrd="2" presId="urn:microsoft.com/office/officeart/2016/7/layout/HexagonTimeline"/>
    <dgm:cxn modelId="{50E1BB18-6789-4F92-8839-C3CFDE678B80}" type="presOf" srcId="{EC832B66-044E-436E-AF94-A60164A546D1}" destId="{F637D31A-0CEA-4732-918B-01093B506CDA}" srcOrd="0" destOrd="0" presId="urn:microsoft.com/office/officeart/2016/7/layout/HexagonTimeline"/>
    <dgm:cxn modelId="{814B911D-AB20-468D-A32D-988BC9F035CA}" type="presOf" srcId="{F49D705D-77E8-48C1-84AF-F087DBD74176}" destId="{D85DCB61-FAA5-4CA3-A0B8-E1087D594C2A}" srcOrd="0" destOrd="1" presId="urn:microsoft.com/office/officeart/2016/7/layout/HexagonTimeline"/>
    <dgm:cxn modelId="{6E2B6D37-3A00-41DF-9FBB-5C53E9DD0B03}" type="presOf" srcId="{73558366-E108-4252-9EB5-0AE3E22A1A65}" destId="{C6A6AEE9-7D1B-4FB8-A5DC-8BB893BF6032}" srcOrd="0" destOrd="3" presId="urn:microsoft.com/office/officeart/2016/7/layout/HexagonTimeline"/>
    <dgm:cxn modelId="{02ADDD37-0FF1-4499-91CE-FA70D49AE84B}" srcId="{49515974-38A3-4848-ACC8-C980154883DC}" destId="{7FFACAF2-3AC3-4D6C-8348-F2D39EA3F15B}" srcOrd="3" destOrd="0" parTransId="{2BCADF9F-6AA1-4BD2-9BA0-1B19AAC062A0}" sibTransId="{97718F3D-AFFF-40EA-A575-C935BE83F303}"/>
    <dgm:cxn modelId="{AB3AD55D-1A88-42C1-B86A-B0DAAEEE4F56}" srcId="{2A187EEC-2157-4232-B894-3E4C0D977498}" destId="{4B2B8B23-E8A9-4065-8A32-DA457AEF577C}" srcOrd="1" destOrd="0" parTransId="{E3ECDB33-05F8-4728-885D-F6C055BFC0EA}" sibTransId="{6EE7AF59-BE30-4AC0-994A-E2D8E8CD127C}"/>
    <dgm:cxn modelId="{F6A5265F-2B8D-4F51-B892-3D15BE8ECBCC}" srcId="{7FFACAF2-3AC3-4D6C-8348-F2D39EA3F15B}" destId="{83AD2576-9E5C-4DE3-B993-3D9F35E1D3B8}" srcOrd="1" destOrd="0" parTransId="{AADB6C46-7DA8-40D4-BA02-04BB8C584D8A}" sibTransId="{B373375B-B480-47C2-895A-4735DD2DFC0A}"/>
    <dgm:cxn modelId="{F5D0546C-50EE-46F1-A0EE-E2748CDD5320}" type="presOf" srcId="{7FFACAF2-3AC3-4D6C-8348-F2D39EA3F15B}" destId="{C882D04B-335F-484C-A315-1676910DAF03}" srcOrd="0" destOrd="0" presId="urn:microsoft.com/office/officeart/2016/7/layout/HexagonTimeline"/>
    <dgm:cxn modelId="{6721D373-BBB6-481A-8EB6-081C325712D7}" srcId="{D8DBF29C-A6CB-4E5F-AE3F-94205AE8A567}" destId="{8C024B0C-76C9-49AA-9522-2BE25359DFB0}" srcOrd="0" destOrd="0" parTransId="{020D98A3-E2F5-43A6-9388-AE656169FE93}" sibTransId="{6EB5A24C-ECE1-45B2-97DA-C7E16726487E}"/>
    <dgm:cxn modelId="{89EDBE74-2055-4434-8F00-FEAC0D13C21B}" srcId="{49515974-38A3-4848-ACC8-C980154883DC}" destId="{A939FFEF-7C2C-46A3-A6E1-5C35AC8C024F}" srcOrd="0" destOrd="0" parTransId="{BC2AE601-B2DE-4AB4-B499-727242745E01}" sibTransId="{46789088-6248-4BB6-A4DA-CBF66CAE4BB7}"/>
    <dgm:cxn modelId="{DF976880-FC7E-45CE-A0F5-F0AC60AD020B}" type="presOf" srcId="{A939FFEF-7C2C-46A3-A6E1-5C35AC8C024F}" destId="{104FC678-E1A1-435F-9720-C1DD2B99AFA8}" srcOrd="0" destOrd="0" presId="urn:microsoft.com/office/officeart/2016/7/layout/HexagonTimeline"/>
    <dgm:cxn modelId="{DDAD4590-72CD-4018-996F-8B3C768322EF}" type="presOf" srcId="{49515974-38A3-4848-ACC8-C980154883DC}" destId="{62C9B2FD-D544-49D9-B424-0B8FD76B760D}" srcOrd="0" destOrd="0" presId="urn:microsoft.com/office/officeart/2016/7/layout/HexagonTimeline"/>
    <dgm:cxn modelId="{C32F8993-E894-4D02-BC06-322718748463}" srcId="{A939FFEF-7C2C-46A3-A6E1-5C35AC8C024F}" destId="{A53490C4-9C80-4520-B7CA-B7CFD21391FB}" srcOrd="0" destOrd="0" parTransId="{D453692C-6B07-4FE0-9CF8-CC68D34038E4}" sibTransId="{0706C889-0A70-467D-8568-A7BF0B5E83C3}"/>
    <dgm:cxn modelId="{A37E9F97-0D9E-4B71-B79F-CAD5C50D9E58}" srcId="{49515974-38A3-4848-ACC8-C980154883DC}" destId="{2A187EEC-2157-4232-B894-3E4C0D977498}" srcOrd="2" destOrd="0" parTransId="{077901FD-449E-489E-B326-327B7D41DDB4}" sibTransId="{7F9C18E1-EA61-45FC-A60C-76B5E7EBEA04}"/>
    <dgm:cxn modelId="{E2EB4B98-F464-44B2-9FB5-E572AC3B4C0C}" type="presOf" srcId="{D8DBF29C-A6CB-4E5F-AE3F-94205AE8A567}" destId="{00C21180-6F98-4CBE-81DC-718B45AE4F2C}" srcOrd="0" destOrd="0" presId="urn:microsoft.com/office/officeart/2016/7/layout/HexagonTimeline"/>
    <dgm:cxn modelId="{EA51999A-68A5-4527-B6AD-4AD852FCF8B9}" type="presOf" srcId="{A53490C4-9C80-4520-B7CA-B7CFD21391FB}" destId="{C6A6AEE9-7D1B-4FB8-A5DC-8BB893BF6032}" srcOrd="0" destOrd="0" presId="urn:microsoft.com/office/officeart/2016/7/layout/HexagonTimeline"/>
    <dgm:cxn modelId="{473C239F-3DC6-4B46-9162-0625E8B96095}" srcId="{D8DBF29C-A6CB-4E5F-AE3F-94205AE8A567}" destId="{0DD94D97-0CF2-491D-B438-A7819EDDB15D}" srcOrd="2" destOrd="0" parTransId="{A67E6A61-21B7-4653-B53A-68576C7552B4}" sibTransId="{9D6844D0-5305-49B0-B906-313FE75B6A06}"/>
    <dgm:cxn modelId="{656950A0-47A8-4F20-A8A3-A6C99C08FF30}" type="presOf" srcId="{4B2B8B23-E8A9-4065-8A32-DA457AEF577C}" destId="{F637D31A-0CEA-4732-918B-01093B506CDA}" srcOrd="0" destOrd="1" presId="urn:microsoft.com/office/officeart/2016/7/layout/HexagonTimeline"/>
    <dgm:cxn modelId="{EDABE5A0-786E-4B68-A809-BBEE700A013D}" type="presOf" srcId="{2A187EEC-2157-4232-B894-3E4C0D977498}" destId="{582E9BFD-DED9-4BF6-AEE7-16362F2055FF}" srcOrd="0" destOrd="0" presId="urn:microsoft.com/office/officeart/2016/7/layout/HexagonTimeline"/>
    <dgm:cxn modelId="{68926EA4-203D-4034-97F4-287D88845CB7}" srcId="{D8DBF29C-A6CB-4E5F-AE3F-94205AE8A567}" destId="{F49D705D-77E8-48C1-84AF-F087DBD74176}" srcOrd="1" destOrd="0" parTransId="{96EA2B3E-C300-4A9D-A5FA-80AF75FE0A25}" sibTransId="{A700E57B-0160-4DE6-80D4-D932C9082415}"/>
    <dgm:cxn modelId="{5FBD10A5-989E-4FAD-86C5-F076D1D100C1}" srcId="{A939FFEF-7C2C-46A3-A6E1-5C35AC8C024F}" destId="{56EF1642-4C98-47A5-BB9D-0DB13A1F1E63}" srcOrd="1" destOrd="0" parTransId="{410C854D-21FC-4415-A342-FA530F04A7B4}" sibTransId="{8608CFBC-5B7F-4F5B-B041-070F69E5B90D}"/>
    <dgm:cxn modelId="{7BB046A9-12FE-4BDE-8D66-9F1E15CA501A}" type="presOf" srcId="{56EF1642-4C98-47A5-BB9D-0DB13A1F1E63}" destId="{C6A6AEE9-7D1B-4FB8-A5DC-8BB893BF6032}" srcOrd="0" destOrd="1" presId="urn:microsoft.com/office/officeart/2016/7/layout/HexagonTimeline"/>
    <dgm:cxn modelId="{3BAFEBA9-DCDC-4C58-B3FD-773D1AD95BB9}" srcId="{49515974-38A3-4848-ACC8-C980154883DC}" destId="{D8DBF29C-A6CB-4E5F-AE3F-94205AE8A567}" srcOrd="1" destOrd="0" parTransId="{74987912-7745-452F-8170-F98480C6644D}" sibTransId="{3F2B2175-4FDF-4F43-A601-B9735B621B9F}"/>
    <dgm:cxn modelId="{71CC39B0-3BD7-4A56-B049-D83FEEFA16BE}" srcId="{7FFACAF2-3AC3-4D6C-8348-F2D39EA3F15B}" destId="{A371588F-787D-4282-A2BB-D10DF2637DD1}" srcOrd="0" destOrd="0" parTransId="{BA47EE24-F493-49BE-85EC-372465DD31E1}" sibTransId="{1A25B8D3-6624-4333-B42A-6F711706DEA8}"/>
    <dgm:cxn modelId="{F2F18CB2-21E8-47FA-B91E-5F8B07B7E3C5}" type="presOf" srcId="{A371588F-787D-4282-A2BB-D10DF2637DD1}" destId="{59882072-3A51-49A8-A71C-39AA41D0D802}" srcOrd="0" destOrd="0" presId="urn:microsoft.com/office/officeart/2016/7/layout/HexagonTimeline"/>
    <dgm:cxn modelId="{117272B5-5D23-412E-8053-BCC8E27B4A55}" srcId="{A939FFEF-7C2C-46A3-A6E1-5C35AC8C024F}" destId="{10453F2A-6441-4379-B265-12313B3993E4}" srcOrd="2" destOrd="0" parTransId="{93576CBC-90D5-4090-8CEB-CC4B6465731F}" sibTransId="{D5F9F8AD-1DA2-479B-963D-6841EF96C594}"/>
    <dgm:cxn modelId="{FA86E4C0-9539-4B5D-8B4B-5E414A1600B7}" type="presOf" srcId="{8C024B0C-76C9-49AA-9522-2BE25359DFB0}" destId="{D85DCB61-FAA5-4CA3-A0B8-E1087D594C2A}" srcOrd="0" destOrd="0" presId="urn:microsoft.com/office/officeart/2016/7/layout/HexagonTimeline"/>
    <dgm:cxn modelId="{8A1366C8-FB8C-4CD0-9587-D0055957B051}" type="presOf" srcId="{10453F2A-6441-4379-B265-12313B3993E4}" destId="{C6A6AEE9-7D1B-4FB8-A5DC-8BB893BF6032}" srcOrd="0" destOrd="2" presId="urn:microsoft.com/office/officeart/2016/7/layout/HexagonTimeline"/>
    <dgm:cxn modelId="{95F5CBDA-5EFD-4D25-A5B7-84B7B9CED262}" type="presOf" srcId="{83AD2576-9E5C-4DE3-B993-3D9F35E1D3B8}" destId="{59882072-3A51-49A8-A71C-39AA41D0D802}" srcOrd="0" destOrd="1" presId="urn:microsoft.com/office/officeart/2016/7/layout/HexagonTimeline"/>
    <dgm:cxn modelId="{E66AF8F0-936B-4A54-AEC4-74AA2D633663}" srcId="{2A187EEC-2157-4232-B894-3E4C0D977498}" destId="{EC832B66-044E-436E-AF94-A60164A546D1}" srcOrd="0" destOrd="0" parTransId="{FC769EEA-570B-4BEA-B2ED-76781B9212DF}" sibTransId="{32CAF020-DC01-4B0B-AFAA-C76A8870B737}"/>
    <dgm:cxn modelId="{1744E988-C8A5-441B-8AD1-47EB28F0BAA6}" type="presParOf" srcId="{62C9B2FD-D544-49D9-B424-0B8FD76B760D}" destId="{E0F9DDE2-BA4C-42B4-BEB2-61B987886D64}" srcOrd="0" destOrd="0" presId="urn:microsoft.com/office/officeart/2016/7/layout/HexagonTimeline"/>
    <dgm:cxn modelId="{77A542CF-F91C-4789-BEED-0104F82EC269}" type="presParOf" srcId="{E0F9DDE2-BA4C-42B4-BEB2-61B987886D64}" destId="{104FC678-E1A1-435F-9720-C1DD2B99AFA8}" srcOrd="0" destOrd="0" presId="urn:microsoft.com/office/officeart/2016/7/layout/HexagonTimeline"/>
    <dgm:cxn modelId="{98BA9077-D33A-41CD-960A-8434CB0E1B79}" type="presParOf" srcId="{E0F9DDE2-BA4C-42B4-BEB2-61B987886D64}" destId="{C6A6AEE9-7D1B-4FB8-A5DC-8BB893BF6032}" srcOrd="1" destOrd="0" presId="urn:microsoft.com/office/officeart/2016/7/layout/HexagonTimeline"/>
    <dgm:cxn modelId="{42FBBBD1-3C34-488D-8E8A-6587F21B034F}" type="presParOf" srcId="{E0F9DDE2-BA4C-42B4-BEB2-61B987886D64}" destId="{9508D403-3338-497F-8BA7-0586D7AB6884}" srcOrd="2" destOrd="0" presId="urn:microsoft.com/office/officeart/2016/7/layout/HexagonTimeline"/>
    <dgm:cxn modelId="{B3BCBC9D-E6CE-4B4A-B431-50D30AD98C0C}" type="presParOf" srcId="{E0F9DDE2-BA4C-42B4-BEB2-61B987886D64}" destId="{38902C19-BB2F-4F09-BFDE-A2F311D50A27}" srcOrd="3" destOrd="0" presId="urn:microsoft.com/office/officeart/2016/7/layout/HexagonTimeline"/>
    <dgm:cxn modelId="{58B11E15-9DAE-4E3C-92DA-FB4F1CDAF9D0}" type="presParOf" srcId="{E0F9DDE2-BA4C-42B4-BEB2-61B987886D64}" destId="{CDDD0823-0808-42D8-BA2D-48276F12B804}" srcOrd="4" destOrd="0" presId="urn:microsoft.com/office/officeart/2016/7/layout/HexagonTimeline"/>
    <dgm:cxn modelId="{A33F10B0-5913-4043-BE98-756CDB53A680}" type="presParOf" srcId="{62C9B2FD-D544-49D9-B424-0B8FD76B760D}" destId="{9C862F91-42C2-448C-8AF0-1D4F93FF32C7}" srcOrd="1" destOrd="0" presId="urn:microsoft.com/office/officeart/2016/7/layout/HexagonTimeline"/>
    <dgm:cxn modelId="{9B29BFD0-31B2-4543-B1A1-03C5124731DE}" type="presParOf" srcId="{62C9B2FD-D544-49D9-B424-0B8FD76B760D}" destId="{4C9AEA51-05E0-4B07-A5E9-6E6CEF978522}" srcOrd="2" destOrd="0" presId="urn:microsoft.com/office/officeart/2016/7/layout/HexagonTimeline"/>
    <dgm:cxn modelId="{3F0D5528-48EF-4408-8B72-9ED702714EA4}" type="presParOf" srcId="{4C9AEA51-05E0-4B07-A5E9-6E6CEF978522}" destId="{00C21180-6F98-4CBE-81DC-718B45AE4F2C}" srcOrd="0" destOrd="0" presId="urn:microsoft.com/office/officeart/2016/7/layout/HexagonTimeline"/>
    <dgm:cxn modelId="{5640426F-CC61-4B5E-9576-4B5F3F18B198}" type="presParOf" srcId="{4C9AEA51-05E0-4B07-A5E9-6E6CEF978522}" destId="{D85DCB61-FAA5-4CA3-A0B8-E1087D594C2A}" srcOrd="1" destOrd="0" presId="urn:microsoft.com/office/officeart/2016/7/layout/HexagonTimeline"/>
    <dgm:cxn modelId="{5EB94212-46CE-4B16-9C0D-91BE1B64609E}" type="presParOf" srcId="{4C9AEA51-05E0-4B07-A5E9-6E6CEF978522}" destId="{08CE8424-C6FA-4560-B7D0-15B9B0E6DFBD}" srcOrd="2" destOrd="0" presId="urn:microsoft.com/office/officeart/2016/7/layout/HexagonTimeline"/>
    <dgm:cxn modelId="{90EC70BC-6F61-47AF-BC65-9F0A1E6AEB1C}" type="presParOf" srcId="{4C9AEA51-05E0-4B07-A5E9-6E6CEF978522}" destId="{E58001B0-8F35-4908-86CA-2DD25D11D20B}" srcOrd="3" destOrd="0" presId="urn:microsoft.com/office/officeart/2016/7/layout/HexagonTimeline"/>
    <dgm:cxn modelId="{F00D30F2-A7D1-409C-AC5F-8F98B729ACEE}" type="presParOf" srcId="{4C9AEA51-05E0-4B07-A5E9-6E6CEF978522}" destId="{A29114A4-D2C4-42E7-82A9-065F7AEBF6D9}" srcOrd="4" destOrd="0" presId="urn:microsoft.com/office/officeart/2016/7/layout/HexagonTimeline"/>
    <dgm:cxn modelId="{BBD3C1FA-68E1-401A-BF5E-15B7DE2A4462}" type="presParOf" srcId="{62C9B2FD-D544-49D9-B424-0B8FD76B760D}" destId="{7000F3BC-430F-49C3-9262-CEE4C93D8A3B}" srcOrd="3" destOrd="0" presId="urn:microsoft.com/office/officeart/2016/7/layout/HexagonTimeline"/>
    <dgm:cxn modelId="{1F16A7A8-43E3-4637-B522-17B906F71B25}" type="presParOf" srcId="{62C9B2FD-D544-49D9-B424-0B8FD76B760D}" destId="{AE113E49-1C6A-40D4-B74F-C251A6F830AB}" srcOrd="4" destOrd="0" presId="urn:microsoft.com/office/officeart/2016/7/layout/HexagonTimeline"/>
    <dgm:cxn modelId="{F7C5A8E8-8F89-4A27-8E13-8904F814C765}" type="presParOf" srcId="{AE113E49-1C6A-40D4-B74F-C251A6F830AB}" destId="{582E9BFD-DED9-4BF6-AEE7-16362F2055FF}" srcOrd="0" destOrd="0" presId="urn:microsoft.com/office/officeart/2016/7/layout/HexagonTimeline"/>
    <dgm:cxn modelId="{EC63B04D-283B-4B01-9091-749C9D241071}" type="presParOf" srcId="{AE113E49-1C6A-40D4-B74F-C251A6F830AB}" destId="{F637D31A-0CEA-4732-918B-01093B506CDA}" srcOrd="1" destOrd="0" presId="urn:microsoft.com/office/officeart/2016/7/layout/HexagonTimeline"/>
    <dgm:cxn modelId="{FDD0FBC2-04BB-41B8-8252-3147BACA12AA}" type="presParOf" srcId="{AE113E49-1C6A-40D4-B74F-C251A6F830AB}" destId="{B3C5712D-1711-4B83-955E-A4D7FEC9F3FF}" srcOrd="2" destOrd="0" presId="urn:microsoft.com/office/officeart/2016/7/layout/HexagonTimeline"/>
    <dgm:cxn modelId="{807D9BA8-D59A-40C0-B343-045E95934BA8}" type="presParOf" srcId="{AE113E49-1C6A-40D4-B74F-C251A6F830AB}" destId="{9772F64A-51E1-4F09-9FD1-2D555FD38067}" srcOrd="3" destOrd="0" presId="urn:microsoft.com/office/officeart/2016/7/layout/HexagonTimeline"/>
    <dgm:cxn modelId="{911EC05E-FB8A-4B6E-86BC-E81355903896}" type="presParOf" srcId="{AE113E49-1C6A-40D4-B74F-C251A6F830AB}" destId="{BED4B0F2-F1A7-44FE-87C2-2D5D3C967AFD}" srcOrd="4" destOrd="0" presId="urn:microsoft.com/office/officeart/2016/7/layout/HexagonTimeline"/>
    <dgm:cxn modelId="{AEB32E85-0133-4526-8FD0-24D957DDC802}" type="presParOf" srcId="{62C9B2FD-D544-49D9-B424-0B8FD76B760D}" destId="{C8ACE892-1B3F-402C-9EC7-1182EBC0E9C4}" srcOrd="5" destOrd="0" presId="urn:microsoft.com/office/officeart/2016/7/layout/HexagonTimeline"/>
    <dgm:cxn modelId="{90D87B84-C60B-4AC7-9675-C84D4F47A1DA}" type="presParOf" srcId="{62C9B2FD-D544-49D9-B424-0B8FD76B760D}" destId="{CE9C2E52-FE33-441F-A62B-0FF915C34167}" srcOrd="6" destOrd="0" presId="urn:microsoft.com/office/officeart/2016/7/layout/HexagonTimeline"/>
    <dgm:cxn modelId="{335D7D75-7390-4CB1-A985-F0AF6AD620AD}" type="presParOf" srcId="{CE9C2E52-FE33-441F-A62B-0FF915C34167}" destId="{C882D04B-335F-484C-A315-1676910DAF03}" srcOrd="0" destOrd="0" presId="urn:microsoft.com/office/officeart/2016/7/layout/HexagonTimeline"/>
    <dgm:cxn modelId="{336F53DD-C666-4EF9-B3E8-CECA260DD431}" type="presParOf" srcId="{CE9C2E52-FE33-441F-A62B-0FF915C34167}" destId="{59882072-3A51-49A8-A71C-39AA41D0D802}" srcOrd="1" destOrd="0" presId="urn:microsoft.com/office/officeart/2016/7/layout/HexagonTimeline"/>
    <dgm:cxn modelId="{FF4F1D80-4201-4356-931B-867530393F43}" type="presParOf" srcId="{CE9C2E52-FE33-441F-A62B-0FF915C34167}" destId="{FB250F68-CF1F-475D-A290-0F61FCF7C052}" srcOrd="2" destOrd="0" presId="urn:microsoft.com/office/officeart/2016/7/layout/HexagonTimeline"/>
    <dgm:cxn modelId="{E46BEE29-501D-4467-93E6-5406D80632EC}" type="presParOf" srcId="{CE9C2E52-FE33-441F-A62B-0FF915C34167}" destId="{458BCCDE-3A7B-4568-989D-E59A3087B7E7}" srcOrd="3" destOrd="0" presId="urn:microsoft.com/office/officeart/2016/7/layout/HexagonTimeline"/>
    <dgm:cxn modelId="{D9F8FB0F-31EA-4186-BCE5-5437550A1637}" type="presParOf" srcId="{CE9C2E52-FE33-441F-A62B-0FF915C34167}" destId="{A6600A18-38B7-4D5F-A1D2-50661A102149}"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A81DD-AFD9-474B-8723-14124D7A5040}">
      <dsp:nvSpPr>
        <dsp:cNvPr id="0" name=""/>
        <dsp:cNvSpPr/>
      </dsp:nvSpPr>
      <dsp:spPr>
        <a:xfrm>
          <a:off x="0" y="432363"/>
          <a:ext cx="6991350" cy="705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F245392-5C01-4A0F-939D-357A4BB3A2CC}">
      <dsp:nvSpPr>
        <dsp:cNvPr id="0" name=""/>
        <dsp:cNvSpPr/>
      </dsp:nvSpPr>
      <dsp:spPr>
        <a:xfrm>
          <a:off x="349567" y="19083"/>
          <a:ext cx="4893945" cy="826560"/>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79" tIns="0" rIns="184979" bIns="0" numCol="1" spcCol="1270" anchor="ctr" anchorCtr="0">
          <a:noAutofit/>
        </a:bodyPr>
        <a:lstStyle/>
        <a:p>
          <a:pPr marL="0" lvl="0" indent="0" algn="l" defTabSz="800100">
            <a:lnSpc>
              <a:spcPct val="90000"/>
            </a:lnSpc>
            <a:spcBef>
              <a:spcPct val="0"/>
            </a:spcBef>
            <a:spcAft>
              <a:spcPct val="35000"/>
            </a:spcAft>
            <a:buNone/>
          </a:pPr>
          <a:r>
            <a:rPr lang="en-US" sz="1800" b="1" kern="1200"/>
            <a:t>Lack of personalized training</a:t>
          </a:r>
          <a:endParaRPr lang="en-US" sz="1800" kern="1200"/>
        </a:p>
      </dsp:txBody>
      <dsp:txXfrm>
        <a:off x="389916" y="59432"/>
        <a:ext cx="4813247" cy="745862"/>
      </dsp:txXfrm>
    </dsp:sp>
    <dsp:sp modelId="{83D26AFA-50A0-4FCF-80F1-FB5C074300C6}">
      <dsp:nvSpPr>
        <dsp:cNvPr id="0" name=""/>
        <dsp:cNvSpPr/>
      </dsp:nvSpPr>
      <dsp:spPr>
        <a:xfrm>
          <a:off x="0" y="1702443"/>
          <a:ext cx="6991350" cy="705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2BB597E-1386-48C6-8822-ACCCE0B5F0A1}">
      <dsp:nvSpPr>
        <dsp:cNvPr id="0" name=""/>
        <dsp:cNvSpPr/>
      </dsp:nvSpPr>
      <dsp:spPr>
        <a:xfrm>
          <a:off x="349567" y="1289163"/>
          <a:ext cx="4893945" cy="826560"/>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79" tIns="0" rIns="184979" bIns="0" numCol="1" spcCol="1270" anchor="ctr" anchorCtr="0">
          <a:noAutofit/>
        </a:bodyPr>
        <a:lstStyle/>
        <a:p>
          <a:pPr marL="0" lvl="0" indent="0" algn="l" defTabSz="800100">
            <a:lnSpc>
              <a:spcPct val="90000"/>
            </a:lnSpc>
            <a:spcBef>
              <a:spcPct val="0"/>
            </a:spcBef>
            <a:spcAft>
              <a:spcPct val="35000"/>
            </a:spcAft>
            <a:buNone/>
          </a:pPr>
          <a:r>
            <a:rPr lang="en-US" sz="1800" b="1" kern="1200"/>
            <a:t>Limited performance insights</a:t>
          </a:r>
          <a:endParaRPr lang="en-US" sz="1800" kern="1200"/>
        </a:p>
      </dsp:txBody>
      <dsp:txXfrm>
        <a:off x="389916" y="1329512"/>
        <a:ext cx="4813247" cy="745862"/>
      </dsp:txXfrm>
    </dsp:sp>
    <dsp:sp modelId="{27174F91-C9D6-447A-88F1-7E5206663327}">
      <dsp:nvSpPr>
        <dsp:cNvPr id="0" name=""/>
        <dsp:cNvSpPr/>
      </dsp:nvSpPr>
      <dsp:spPr>
        <a:xfrm>
          <a:off x="0" y="2972523"/>
          <a:ext cx="6991350" cy="705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FAAF790-AA6B-4DA0-A1E2-CD6E4C467AB8}">
      <dsp:nvSpPr>
        <dsp:cNvPr id="0" name=""/>
        <dsp:cNvSpPr/>
      </dsp:nvSpPr>
      <dsp:spPr>
        <a:xfrm>
          <a:off x="349567" y="2559243"/>
          <a:ext cx="4893945" cy="826560"/>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79" tIns="0" rIns="184979" bIns="0" numCol="1" spcCol="1270" anchor="ctr" anchorCtr="0">
          <a:noAutofit/>
        </a:bodyPr>
        <a:lstStyle/>
        <a:p>
          <a:pPr marL="0" lvl="0" indent="0" algn="l" defTabSz="800100">
            <a:lnSpc>
              <a:spcPct val="90000"/>
            </a:lnSpc>
            <a:spcBef>
              <a:spcPct val="0"/>
            </a:spcBef>
            <a:spcAft>
              <a:spcPct val="35000"/>
            </a:spcAft>
            <a:buNone/>
          </a:pPr>
          <a:r>
            <a:rPr lang="en-US" sz="1800" b="1" kern="1200"/>
            <a:t>Geographical barriers</a:t>
          </a:r>
          <a:endParaRPr lang="en-US" sz="1800" kern="1200"/>
        </a:p>
      </dsp:txBody>
      <dsp:txXfrm>
        <a:off x="389916" y="2599592"/>
        <a:ext cx="4813247" cy="745862"/>
      </dsp:txXfrm>
    </dsp:sp>
    <dsp:sp modelId="{08E4A32B-74CE-43EF-8C49-7EE15B885D46}">
      <dsp:nvSpPr>
        <dsp:cNvPr id="0" name=""/>
        <dsp:cNvSpPr/>
      </dsp:nvSpPr>
      <dsp:spPr>
        <a:xfrm>
          <a:off x="0" y="4242603"/>
          <a:ext cx="6991350" cy="705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3A79770-B4FB-4374-8DAD-71E817D0172D}">
      <dsp:nvSpPr>
        <dsp:cNvPr id="0" name=""/>
        <dsp:cNvSpPr/>
      </dsp:nvSpPr>
      <dsp:spPr>
        <a:xfrm>
          <a:off x="349567" y="3829323"/>
          <a:ext cx="4893945" cy="826560"/>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79" tIns="0" rIns="184979" bIns="0" numCol="1" spcCol="1270" anchor="ctr" anchorCtr="0">
          <a:noAutofit/>
        </a:bodyPr>
        <a:lstStyle/>
        <a:p>
          <a:pPr marL="0" lvl="0" indent="0" algn="l" defTabSz="800100">
            <a:lnSpc>
              <a:spcPct val="90000"/>
            </a:lnSpc>
            <a:spcBef>
              <a:spcPct val="0"/>
            </a:spcBef>
            <a:spcAft>
              <a:spcPct val="35000"/>
            </a:spcAft>
            <a:buNone/>
          </a:pPr>
          <a:r>
            <a:rPr lang="en-US" sz="1800" b="1" kern="1200"/>
            <a:t>Inadequate nutrition guidance</a:t>
          </a:r>
          <a:endParaRPr lang="en-US" sz="1800" kern="1200"/>
        </a:p>
      </dsp:txBody>
      <dsp:txXfrm>
        <a:off x="389916" y="3869672"/>
        <a:ext cx="4813247"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8B803-502E-4602-9C0D-60038C84A031}">
      <dsp:nvSpPr>
        <dsp:cNvPr id="0" name=""/>
        <dsp:cNvSpPr/>
      </dsp:nvSpPr>
      <dsp:spPr>
        <a:xfrm>
          <a:off x="418760" y="334144"/>
          <a:ext cx="684228" cy="684228"/>
        </a:xfrm>
        <a:prstGeom prst="rect">
          <a:avLst/>
        </a:prstGeom>
        <a:blipFill>
          <a:blip xmlns:r="http://schemas.openxmlformats.org/officeDocument/2006/relationships" r:embed="rId1"/>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553F2-4CF7-43F2-903A-4C0FDD370888}">
      <dsp:nvSpPr>
        <dsp:cNvPr id="0" name=""/>
        <dsp:cNvSpPr/>
      </dsp:nvSpPr>
      <dsp:spPr>
        <a:xfrm>
          <a:off x="620" y="1299789"/>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latin typeface="Calibri"/>
              <a:cs typeface="Calibri Light"/>
            </a:rPr>
            <a:t>Peer-to-peer platform</a:t>
          </a:r>
        </a:p>
      </dsp:txBody>
      <dsp:txXfrm>
        <a:off x="620" y="1299789"/>
        <a:ext cx="1520507" cy="855285"/>
      </dsp:txXfrm>
    </dsp:sp>
    <dsp:sp modelId="{0466F4F0-4445-4F3F-8398-A0D130B27886}">
      <dsp:nvSpPr>
        <dsp:cNvPr id="0" name=""/>
        <dsp:cNvSpPr/>
      </dsp:nvSpPr>
      <dsp:spPr>
        <a:xfrm>
          <a:off x="2205357" y="334144"/>
          <a:ext cx="684228" cy="684228"/>
        </a:xfrm>
        <a:prstGeom prst="rect">
          <a:avLst/>
        </a:prstGeom>
        <a:blipFill>
          <a:blip xmlns:r="http://schemas.openxmlformats.org/officeDocument/2006/relationships" r:embed="rId2"/>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2B53B-22D2-4AF1-8EBC-F5692881370D}">
      <dsp:nvSpPr>
        <dsp:cNvPr id="0" name=""/>
        <dsp:cNvSpPr/>
      </dsp:nvSpPr>
      <dsp:spPr>
        <a:xfrm>
          <a:off x="1787217" y="1299789"/>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latin typeface="Calibri"/>
              <a:cs typeface="Calibri Light"/>
            </a:rPr>
            <a:t>Affordable sports coaching</a:t>
          </a:r>
        </a:p>
      </dsp:txBody>
      <dsp:txXfrm>
        <a:off x="1787217" y="1299789"/>
        <a:ext cx="1520507" cy="855285"/>
      </dsp:txXfrm>
    </dsp:sp>
    <dsp:sp modelId="{B28E7CED-D420-4B61-8AA8-26BA89E1383A}">
      <dsp:nvSpPr>
        <dsp:cNvPr id="0" name=""/>
        <dsp:cNvSpPr/>
      </dsp:nvSpPr>
      <dsp:spPr>
        <a:xfrm>
          <a:off x="3991953" y="334144"/>
          <a:ext cx="684228" cy="684228"/>
        </a:xfrm>
        <a:prstGeom prst="rect">
          <a:avLst/>
        </a:prstGeom>
        <a:blipFill>
          <a:blip xmlns:r="http://schemas.openxmlformats.org/officeDocument/2006/relationships" r:embed="rId3"/>
          <a:srcRect/>
          <a:stretch>
            <a:fillRect l="-33000" r="-3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338C7-7923-450E-B6D1-C3700A845ACA}">
      <dsp:nvSpPr>
        <dsp:cNvPr id="0" name=""/>
        <dsp:cNvSpPr/>
      </dsp:nvSpPr>
      <dsp:spPr>
        <a:xfrm>
          <a:off x="3573814" y="1299789"/>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latin typeface="Calibri"/>
              <a:cs typeface="Calibri Light"/>
            </a:rPr>
            <a:t>IoT-Based Sensory Data Analysis</a:t>
          </a:r>
        </a:p>
      </dsp:txBody>
      <dsp:txXfrm>
        <a:off x="3573814" y="1299789"/>
        <a:ext cx="1520507" cy="855285"/>
      </dsp:txXfrm>
    </dsp:sp>
    <dsp:sp modelId="{E2E2D96B-0037-4AAC-99E1-8E5BF17B20A5}">
      <dsp:nvSpPr>
        <dsp:cNvPr id="0" name=""/>
        <dsp:cNvSpPr/>
      </dsp:nvSpPr>
      <dsp:spPr>
        <a:xfrm>
          <a:off x="418760" y="2535201"/>
          <a:ext cx="684228" cy="68422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9D7ECB-4F30-4F1F-85F6-9436FE98F5C4}">
      <dsp:nvSpPr>
        <dsp:cNvPr id="0" name=""/>
        <dsp:cNvSpPr/>
      </dsp:nvSpPr>
      <dsp:spPr>
        <a:xfrm>
          <a:off x="620" y="3500847"/>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latin typeface="Calibri"/>
              <a:cs typeface="Calibri Light"/>
            </a:rPr>
            <a:t>Expert Guidance Within the Platform</a:t>
          </a:r>
        </a:p>
      </dsp:txBody>
      <dsp:txXfrm>
        <a:off x="620" y="3500847"/>
        <a:ext cx="1520507" cy="855285"/>
      </dsp:txXfrm>
    </dsp:sp>
    <dsp:sp modelId="{EB7D313C-2D0A-40DF-BE68-0F0D28B9620E}">
      <dsp:nvSpPr>
        <dsp:cNvPr id="0" name=""/>
        <dsp:cNvSpPr/>
      </dsp:nvSpPr>
      <dsp:spPr>
        <a:xfrm>
          <a:off x="2205357" y="2535201"/>
          <a:ext cx="684228" cy="6842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2F722-E79E-4D7C-8F61-1E5B8FE9A00B}">
      <dsp:nvSpPr>
        <dsp:cNvPr id="0" name=""/>
        <dsp:cNvSpPr/>
      </dsp:nvSpPr>
      <dsp:spPr>
        <a:xfrm>
          <a:off x="1787217" y="3500847"/>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solidFill>
                <a:srgbClr val="000000"/>
              </a:solidFill>
              <a:latin typeface="Calibri"/>
              <a:cs typeface="Calibri"/>
            </a:rPr>
            <a:t>Data-Driven Decision-Making for Coaches and Dieticians</a:t>
          </a:r>
          <a:endParaRPr lang="en-US" sz="1600" b="1" kern="1200">
            <a:latin typeface="Calibri"/>
            <a:cs typeface="Calibri Light"/>
          </a:endParaRPr>
        </a:p>
      </dsp:txBody>
      <dsp:txXfrm>
        <a:off x="1787217" y="3500847"/>
        <a:ext cx="1520507" cy="855285"/>
      </dsp:txXfrm>
    </dsp:sp>
    <dsp:sp modelId="{2A05AA90-05EA-44D3-B5A3-0FAA2F5393C8}">
      <dsp:nvSpPr>
        <dsp:cNvPr id="0" name=""/>
        <dsp:cNvSpPr/>
      </dsp:nvSpPr>
      <dsp:spPr>
        <a:xfrm>
          <a:off x="3991953" y="2535201"/>
          <a:ext cx="684228" cy="68422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8D2015-2DC1-4009-BDDA-C33FC2214CDD}">
      <dsp:nvSpPr>
        <dsp:cNvPr id="0" name=""/>
        <dsp:cNvSpPr/>
      </dsp:nvSpPr>
      <dsp:spPr>
        <a:xfrm>
          <a:off x="3573814" y="3500847"/>
          <a:ext cx="1520507" cy="85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latin typeface="Calibri"/>
              <a:cs typeface="Calibri Light"/>
            </a:rPr>
            <a:t>Revolutionizing Training Efficiency</a:t>
          </a:r>
        </a:p>
      </dsp:txBody>
      <dsp:txXfrm>
        <a:off x="3573814" y="3500847"/>
        <a:ext cx="1520507" cy="8552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32A5C-7F64-431E-A2CF-05EB7EDE631B}">
      <dsp:nvSpPr>
        <dsp:cNvPr id="0" name=""/>
        <dsp:cNvSpPr/>
      </dsp:nvSpPr>
      <dsp:spPr>
        <a:xfrm>
          <a:off x="5635" y="288228"/>
          <a:ext cx="1921788" cy="96089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defRPr b="1"/>
          </a:pPr>
          <a:r>
            <a:rPr lang="en-US" sz="2000" b="1" kern="1200">
              <a:latin typeface="Calibri"/>
            </a:rPr>
            <a:t>Player</a:t>
          </a:r>
        </a:p>
      </dsp:txBody>
      <dsp:txXfrm>
        <a:off x="33779" y="316372"/>
        <a:ext cx="1865500" cy="904606"/>
      </dsp:txXfrm>
    </dsp:sp>
    <dsp:sp modelId="{AC78B55D-28BE-4211-A6B0-54AE0F157196}">
      <dsp:nvSpPr>
        <dsp:cNvPr id="0" name=""/>
        <dsp:cNvSpPr/>
      </dsp:nvSpPr>
      <dsp:spPr>
        <a:xfrm>
          <a:off x="197814" y="1249122"/>
          <a:ext cx="192178" cy="720670"/>
        </a:xfrm>
        <a:custGeom>
          <a:avLst/>
          <a:gdLst/>
          <a:ahLst/>
          <a:cxnLst/>
          <a:rect l="0" t="0" r="0" b="0"/>
          <a:pathLst>
            <a:path>
              <a:moveTo>
                <a:pt x="0" y="0"/>
              </a:moveTo>
              <a:lnTo>
                <a:pt x="0" y="720670"/>
              </a:lnTo>
              <a:lnTo>
                <a:pt x="192178" y="72067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31202D-9775-4470-A7BC-6D9A5AB8E6F4}">
      <dsp:nvSpPr>
        <dsp:cNvPr id="0" name=""/>
        <dsp:cNvSpPr/>
      </dsp:nvSpPr>
      <dsp:spPr>
        <a:xfrm>
          <a:off x="389993" y="1489346"/>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Personalized Coaching </a:t>
          </a:r>
        </a:p>
      </dsp:txBody>
      <dsp:txXfrm>
        <a:off x="418137" y="1517490"/>
        <a:ext cx="1481142" cy="904606"/>
      </dsp:txXfrm>
    </dsp:sp>
    <dsp:sp modelId="{8323FAB1-72C4-4E7D-AEF3-52E76FCB26B3}">
      <dsp:nvSpPr>
        <dsp:cNvPr id="0" name=""/>
        <dsp:cNvSpPr/>
      </dsp:nvSpPr>
      <dsp:spPr>
        <a:xfrm>
          <a:off x="197814" y="1249122"/>
          <a:ext cx="192178" cy="1921788"/>
        </a:xfrm>
        <a:custGeom>
          <a:avLst/>
          <a:gdLst/>
          <a:ahLst/>
          <a:cxnLst/>
          <a:rect l="0" t="0" r="0" b="0"/>
          <a:pathLst>
            <a:path>
              <a:moveTo>
                <a:pt x="0" y="0"/>
              </a:moveTo>
              <a:lnTo>
                <a:pt x="0" y="1921788"/>
              </a:lnTo>
              <a:lnTo>
                <a:pt x="192178" y="192178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459B7B-2B3B-4D6E-8B60-DC1F4FCAC9B7}">
      <dsp:nvSpPr>
        <dsp:cNvPr id="0" name=""/>
        <dsp:cNvSpPr/>
      </dsp:nvSpPr>
      <dsp:spPr>
        <a:xfrm>
          <a:off x="389993" y="2690463"/>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50300"/>
              <a:satOff val="1758"/>
              <a:lumOff val="-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Precision Skill Development</a:t>
          </a:r>
        </a:p>
      </dsp:txBody>
      <dsp:txXfrm>
        <a:off x="418137" y="2718607"/>
        <a:ext cx="1481142" cy="904606"/>
      </dsp:txXfrm>
    </dsp:sp>
    <dsp:sp modelId="{63BEA247-9939-4AAA-B0A1-9388D08062BA}">
      <dsp:nvSpPr>
        <dsp:cNvPr id="0" name=""/>
        <dsp:cNvSpPr/>
      </dsp:nvSpPr>
      <dsp:spPr>
        <a:xfrm>
          <a:off x="197814" y="1249122"/>
          <a:ext cx="192178" cy="3122905"/>
        </a:xfrm>
        <a:custGeom>
          <a:avLst/>
          <a:gdLst/>
          <a:ahLst/>
          <a:cxnLst/>
          <a:rect l="0" t="0" r="0" b="0"/>
          <a:pathLst>
            <a:path>
              <a:moveTo>
                <a:pt x="0" y="0"/>
              </a:moveTo>
              <a:lnTo>
                <a:pt x="0" y="3122905"/>
              </a:lnTo>
              <a:lnTo>
                <a:pt x="192178" y="312290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D5081DE-CC6A-46D4-9995-D15D898F8AD1}">
      <dsp:nvSpPr>
        <dsp:cNvPr id="0" name=""/>
        <dsp:cNvSpPr/>
      </dsp:nvSpPr>
      <dsp:spPr>
        <a:xfrm>
          <a:off x="389993" y="3891581"/>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00600"/>
              <a:satOff val="3516"/>
              <a:lumOff val="-98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t>Safeguard </a:t>
          </a:r>
          <a:r>
            <a:rPr lang="en-US" sz="1800" b="0" kern="1200">
              <a:latin typeface="Calibri"/>
            </a:rPr>
            <a:t>Success</a:t>
          </a:r>
        </a:p>
      </dsp:txBody>
      <dsp:txXfrm>
        <a:off x="418137" y="3919725"/>
        <a:ext cx="1481142" cy="904606"/>
      </dsp:txXfrm>
    </dsp:sp>
    <dsp:sp modelId="{61B9236A-8D69-4CA0-AE52-F27F8276A54F}">
      <dsp:nvSpPr>
        <dsp:cNvPr id="0" name=""/>
        <dsp:cNvSpPr/>
      </dsp:nvSpPr>
      <dsp:spPr>
        <a:xfrm>
          <a:off x="2407870" y="288228"/>
          <a:ext cx="1921788" cy="960894"/>
        </a:xfrm>
        <a:prstGeom prst="roundRect">
          <a:avLst>
            <a:gd name="adj" fmla="val 10000"/>
          </a:avLst>
        </a:prstGeom>
        <a:gradFill rotWithShape="0">
          <a:gsLst>
            <a:gs pos="0">
              <a:schemeClr val="accent5">
                <a:hueOff val="-176050"/>
                <a:satOff val="6152"/>
                <a:lumOff val="-1716"/>
                <a:alphaOff val="0"/>
                <a:satMod val="103000"/>
                <a:lumMod val="102000"/>
                <a:tint val="94000"/>
              </a:schemeClr>
            </a:gs>
            <a:gs pos="50000">
              <a:schemeClr val="accent5">
                <a:hueOff val="-176050"/>
                <a:satOff val="6152"/>
                <a:lumOff val="-1716"/>
                <a:alphaOff val="0"/>
                <a:satMod val="110000"/>
                <a:lumMod val="100000"/>
                <a:shade val="100000"/>
              </a:schemeClr>
            </a:gs>
            <a:gs pos="100000">
              <a:schemeClr val="accent5">
                <a:hueOff val="-176050"/>
                <a:satOff val="6152"/>
                <a:lumOff val="-17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defRPr b="1"/>
          </a:pPr>
          <a:r>
            <a:rPr lang="en-US" sz="2000" b="0" kern="1200">
              <a:latin typeface="Calibri"/>
            </a:rPr>
            <a:t> </a:t>
          </a:r>
          <a:r>
            <a:rPr lang="en-US" sz="2000" b="1" kern="1200">
              <a:latin typeface="+mj-lt"/>
            </a:rPr>
            <a:t>Domain Experts (Coach and Dietitian)</a:t>
          </a:r>
        </a:p>
      </dsp:txBody>
      <dsp:txXfrm>
        <a:off x="2436014" y="316372"/>
        <a:ext cx="1865500" cy="904606"/>
      </dsp:txXfrm>
    </dsp:sp>
    <dsp:sp modelId="{C6DBC6BA-B665-4A37-A877-CBDCBBA3DB56}">
      <dsp:nvSpPr>
        <dsp:cNvPr id="0" name=""/>
        <dsp:cNvSpPr/>
      </dsp:nvSpPr>
      <dsp:spPr>
        <a:xfrm>
          <a:off x="2600049" y="1249122"/>
          <a:ext cx="192178" cy="720670"/>
        </a:xfrm>
        <a:custGeom>
          <a:avLst/>
          <a:gdLst/>
          <a:ahLst/>
          <a:cxnLst/>
          <a:rect l="0" t="0" r="0" b="0"/>
          <a:pathLst>
            <a:path>
              <a:moveTo>
                <a:pt x="0" y="0"/>
              </a:moveTo>
              <a:lnTo>
                <a:pt x="0" y="720670"/>
              </a:lnTo>
              <a:lnTo>
                <a:pt x="192178" y="72067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AE71921-CCAF-413A-80E4-937AF1FA71D1}">
      <dsp:nvSpPr>
        <dsp:cNvPr id="0" name=""/>
        <dsp:cNvSpPr/>
      </dsp:nvSpPr>
      <dsp:spPr>
        <a:xfrm>
          <a:off x="2792228" y="1489346"/>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50900"/>
              <a:satOff val="5273"/>
              <a:lumOff val="-14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Coaching Revolutionized</a:t>
          </a:r>
        </a:p>
      </dsp:txBody>
      <dsp:txXfrm>
        <a:off x="2820372" y="1517490"/>
        <a:ext cx="1481142" cy="904606"/>
      </dsp:txXfrm>
    </dsp:sp>
    <dsp:sp modelId="{E35556C1-2AEB-4DE8-BC01-DF069E14C486}">
      <dsp:nvSpPr>
        <dsp:cNvPr id="0" name=""/>
        <dsp:cNvSpPr/>
      </dsp:nvSpPr>
      <dsp:spPr>
        <a:xfrm>
          <a:off x="2600049" y="1249122"/>
          <a:ext cx="192178" cy="1921788"/>
        </a:xfrm>
        <a:custGeom>
          <a:avLst/>
          <a:gdLst/>
          <a:ahLst/>
          <a:cxnLst/>
          <a:rect l="0" t="0" r="0" b="0"/>
          <a:pathLst>
            <a:path>
              <a:moveTo>
                <a:pt x="0" y="0"/>
              </a:moveTo>
              <a:lnTo>
                <a:pt x="0" y="1921788"/>
              </a:lnTo>
              <a:lnTo>
                <a:pt x="192178" y="192178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E9ABC4-2F65-43F1-B0AE-4573867EE53E}">
      <dsp:nvSpPr>
        <dsp:cNvPr id="0" name=""/>
        <dsp:cNvSpPr/>
      </dsp:nvSpPr>
      <dsp:spPr>
        <a:xfrm>
          <a:off x="2792228" y="2690463"/>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01200"/>
              <a:satOff val="7031"/>
              <a:lumOff val="-19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rPr>
            <a:t>Expanding reach</a:t>
          </a:r>
          <a:endParaRPr lang="en-US" sz="1800" b="0" kern="1200"/>
        </a:p>
      </dsp:txBody>
      <dsp:txXfrm>
        <a:off x="2820372" y="2718607"/>
        <a:ext cx="1481142" cy="904606"/>
      </dsp:txXfrm>
    </dsp:sp>
    <dsp:sp modelId="{D2C815F9-D065-46EE-BF05-B0802ACFA3C4}">
      <dsp:nvSpPr>
        <dsp:cNvPr id="0" name=""/>
        <dsp:cNvSpPr/>
      </dsp:nvSpPr>
      <dsp:spPr>
        <a:xfrm>
          <a:off x="2600049" y="1249122"/>
          <a:ext cx="192178" cy="3122905"/>
        </a:xfrm>
        <a:custGeom>
          <a:avLst/>
          <a:gdLst/>
          <a:ahLst/>
          <a:cxnLst/>
          <a:rect l="0" t="0" r="0" b="0"/>
          <a:pathLst>
            <a:path>
              <a:moveTo>
                <a:pt x="0" y="0"/>
              </a:moveTo>
              <a:lnTo>
                <a:pt x="0" y="3122905"/>
              </a:lnTo>
              <a:lnTo>
                <a:pt x="192178" y="312290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89BF38-2087-4E33-8CB0-AAE7053A4358}">
      <dsp:nvSpPr>
        <dsp:cNvPr id="0" name=""/>
        <dsp:cNvSpPr/>
      </dsp:nvSpPr>
      <dsp:spPr>
        <a:xfrm>
          <a:off x="2792228" y="3891581"/>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51501"/>
              <a:satOff val="8789"/>
              <a:lumOff val="-24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rPr>
            <a:t>Elevating Impact</a:t>
          </a:r>
        </a:p>
      </dsp:txBody>
      <dsp:txXfrm>
        <a:off x="2820372" y="3919725"/>
        <a:ext cx="1481142" cy="904606"/>
      </dsp:txXfrm>
    </dsp:sp>
    <dsp:sp modelId="{742040E4-B3BC-44A7-BAB3-0D8EA35558EB}">
      <dsp:nvSpPr>
        <dsp:cNvPr id="0" name=""/>
        <dsp:cNvSpPr/>
      </dsp:nvSpPr>
      <dsp:spPr>
        <a:xfrm>
          <a:off x="4810105" y="288228"/>
          <a:ext cx="1921788" cy="960894"/>
        </a:xfrm>
        <a:prstGeom prst="roundRect">
          <a:avLst>
            <a:gd name="adj" fmla="val 10000"/>
          </a:avLst>
        </a:prstGeom>
        <a:gradFill rotWithShape="0">
          <a:gsLst>
            <a:gs pos="0">
              <a:schemeClr val="accent5">
                <a:hueOff val="-352101"/>
                <a:satOff val="12304"/>
                <a:lumOff val="-3431"/>
                <a:alphaOff val="0"/>
                <a:satMod val="103000"/>
                <a:lumMod val="102000"/>
                <a:tint val="94000"/>
              </a:schemeClr>
            </a:gs>
            <a:gs pos="50000">
              <a:schemeClr val="accent5">
                <a:hueOff val="-352101"/>
                <a:satOff val="12304"/>
                <a:lumOff val="-3431"/>
                <a:alphaOff val="0"/>
                <a:satMod val="110000"/>
                <a:lumMod val="100000"/>
                <a:shade val="100000"/>
              </a:schemeClr>
            </a:gs>
            <a:gs pos="100000">
              <a:schemeClr val="accent5">
                <a:hueOff val="-352101"/>
                <a:satOff val="12304"/>
                <a:lumOff val="-3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defRPr b="1"/>
          </a:pPr>
          <a:r>
            <a:rPr lang="en-US" sz="2000" b="1" kern="1200">
              <a:latin typeface="Calibri"/>
            </a:rPr>
            <a:t>Employee</a:t>
          </a:r>
          <a:endParaRPr lang="en-US" sz="2000" b="1" kern="1200"/>
        </a:p>
      </dsp:txBody>
      <dsp:txXfrm>
        <a:off x="4838249" y="316372"/>
        <a:ext cx="1865500" cy="904606"/>
      </dsp:txXfrm>
    </dsp:sp>
    <dsp:sp modelId="{9C722F3E-77FA-4397-AA75-12070B77F56D}">
      <dsp:nvSpPr>
        <dsp:cNvPr id="0" name=""/>
        <dsp:cNvSpPr/>
      </dsp:nvSpPr>
      <dsp:spPr>
        <a:xfrm>
          <a:off x="5002284" y="1249122"/>
          <a:ext cx="192178" cy="720670"/>
        </a:xfrm>
        <a:custGeom>
          <a:avLst/>
          <a:gdLst/>
          <a:ahLst/>
          <a:cxnLst/>
          <a:rect l="0" t="0" r="0" b="0"/>
          <a:pathLst>
            <a:path>
              <a:moveTo>
                <a:pt x="0" y="0"/>
              </a:moveTo>
              <a:lnTo>
                <a:pt x="0" y="720670"/>
              </a:lnTo>
              <a:lnTo>
                <a:pt x="192178" y="72067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155B85-1670-4C52-A07B-2031657314C2}">
      <dsp:nvSpPr>
        <dsp:cNvPr id="0" name=""/>
        <dsp:cNvSpPr/>
      </dsp:nvSpPr>
      <dsp:spPr>
        <a:xfrm>
          <a:off x="5194463" y="1489346"/>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301801"/>
              <a:satOff val="10547"/>
              <a:lumOff val="-294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Architects of Innovation</a:t>
          </a:r>
        </a:p>
      </dsp:txBody>
      <dsp:txXfrm>
        <a:off x="5222607" y="1517490"/>
        <a:ext cx="1481142" cy="904606"/>
      </dsp:txXfrm>
    </dsp:sp>
    <dsp:sp modelId="{4F20B300-1914-4ECB-9CA1-1B97BF41C349}">
      <dsp:nvSpPr>
        <dsp:cNvPr id="0" name=""/>
        <dsp:cNvSpPr/>
      </dsp:nvSpPr>
      <dsp:spPr>
        <a:xfrm>
          <a:off x="5002284" y="1249122"/>
          <a:ext cx="192178" cy="1921788"/>
        </a:xfrm>
        <a:custGeom>
          <a:avLst/>
          <a:gdLst/>
          <a:ahLst/>
          <a:cxnLst/>
          <a:rect l="0" t="0" r="0" b="0"/>
          <a:pathLst>
            <a:path>
              <a:moveTo>
                <a:pt x="0" y="0"/>
              </a:moveTo>
              <a:lnTo>
                <a:pt x="0" y="1921788"/>
              </a:lnTo>
              <a:lnTo>
                <a:pt x="192178" y="192178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D2FBA9-7D0F-404A-8784-B87885A356C2}">
      <dsp:nvSpPr>
        <dsp:cNvPr id="0" name=""/>
        <dsp:cNvSpPr/>
      </dsp:nvSpPr>
      <dsp:spPr>
        <a:xfrm>
          <a:off x="5194463" y="2690463"/>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352101"/>
              <a:satOff val="12304"/>
              <a:lumOff val="-343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latin typeface="Calibri"/>
            </a:rPr>
            <a:t>ESOPs</a:t>
          </a:r>
          <a:endParaRPr lang="en-US" sz="1800" b="0" kern="1200"/>
        </a:p>
      </dsp:txBody>
      <dsp:txXfrm>
        <a:off x="5222607" y="2718607"/>
        <a:ext cx="1481142" cy="904606"/>
      </dsp:txXfrm>
    </dsp:sp>
    <dsp:sp modelId="{5C2462E7-0DA1-4FD9-9151-949683B9D451}">
      <dsp:nvSpPr>
        <dsp:cNvPr id="0" name=""/>
        <dsp:cNvSpPr/>
      </dsp:nvSpPr>
      <dsp:spPr>
        <a:xfrm>
          <a:off x="5002284" y="1249122"/>
          <a:ext cx="192178" cy="3122905"/>
        </a:xfrm>
        <a:custGeom>
          <a:avLst/>
          <a:gdLst/>
          <a:ahLst/>
          <a:cxnLst/>
          <a:rect l="0" t="0" r="0" b="0"/>
          <a:pathLst>
            <a:path>
              <a:moveTo>
                <a:pt x="0" y="0"/>
              </a:moveTo>
              <a:lnTo>
                <a:pt x="0" y="3122905"/>
              </a:lnTo>
              <a:lnTo>
                <a:pt x="192178" y="312290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0E8775B-48A9-49A7-8848-4DEF1652C4C2}">
      <dsp:nvSpPr>
        <dsp:cNvPr id="0" name=""/>
        <dsp:cNvSpPr/>
      </dsp:nvSpPr>
      <dsp:spPr>
        <a:xfrm>
          <a:off x="5194463" y="3891581"/>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02401"/>
              <a:satOff val="14062"/>
              <a:lumOff val="-392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rPr>
            <a:t>Leadership potential</a:t>
          </a:r>
        </a:p>
      </dsp:txBody>
      <dsp:txXfrm>
        <a:off x="5222607" y="3919725"/>
        <a:ext cx="1481142" cy="904606"/>
      </dsp:txXfrm>
    </dsp:sp>
    <dsp:sp modelId="{33724799-CA49-44E2-98DD-643A654CA169}">
      <dsp:nvSpPr>
        <dsp:cNvPr id="0" name=""/>
        <dsp:cNvSpPr/>
      </dsp:nvSpPr>
      <dsp:spPr>
        <a:xfrm>
          <a:off x="7212341" y="288228"/>
          <a:ext cx="1921788" cy="960894"/>
        </a:xfrm>
        <a:prstGeom prst="roundRect">
          <a:avLst>
            <a:gd name="adj" fmla="val 10000"/>
          </a:avLst>
        </a:prstGeom>
        <a:gradFill rotWithShape="0">
          <a:gsLst>
            <a:gs pos="0">
              <a:schemeClr val="accent5">
                <a:hueOff val="-528151"/>
                <a:satOff val="18457"/>
                <a:lumOff val="-5147"/>
                <a:alphaOff val="0"/>
                <a:satMod val="103000"/>
                <a:lumMod val="102000"/>
                <a:tint val="94000"/>
              </a:schemeClr>
            </a:gs>
            <a:gs pos="50000">
              <a:schemeClr val="accent5">
                <a:hueOff val="-528151"/>
                <a:satOff val="18457"/>
                <a:lumOff val="-5147"/>
                <a:alphaOff val="0"/>
                <a:satMod val="110000"/>
                <a:lumMod val="100000"/>
                <a:shade val="100000"/>
              </a:schemeClr>
            </a:gs>
            <a:gs pos="100000">
              <a:schemeClr val="accent5">
                <a:hueOff val="-528151"/>
                <a:satOff val="18457"/>
                <a:lumOff val="-51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defRPr b="1"/>
          </a:pPr>
          <a:r>
            <a:rPr lang="en-US" sz="2000" b="1" kern="1200">
              <a:latin typeface="+mj-lt"/>
            </a:rPr>
            <a:t>Investors</a:t>
          </a:r>
        </a:p>
      </dsp:txBody>
      <dsp:txXfrm>
        <a:off x="7240485" y="316372"/>
        <a:ext cx="1865500" cy="904606"/>
      </dsp:txXfrm>
    </dsp:sp>
    <dsp:sp modelId="{55EBD473-0345-4452-8780-D0C75D79276B}">
      <dsp:nvSpPr>
        <dsp:cNvPr id="0" name=""/>
        <dsp:cNvSpPr/>
      </dsp:nvSpPr>
      <dsp:spPr>
        <a:xfrm>
          <a:off x="7404519" y="1249122"/>
          <a:ext cx="192178" cy="720670"/>
        </a:xfrm>
        <a:custGeom>
          <a:avLst/>
          <a:gdLst/>
          <a:ahLst/>
          <a:cxnLst/>
          <a:rect l="0" t="0" r="0" b="0"/>
          <a:pathLst>
            <a:path>
              <a:moveTo>
                <a:pt x="0" y="0"/>
              </a:moveTo>
              <a:lnTo>
                <a:pt x="0" y="720670"/>
              </a:lnTo>
              <a:lnTo>
                <a:pt x="192178" y="72067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7FF1ED-950F-4151-B2A3-E6DCC1305086}">
      <dsp:nvSpPr>
        <dsp:cNvPr id="0" name=""/>
        <dsp:cNvSpPr/>
      </dsp:nvSpPr>
      <dsp:spPr>
        <a:xfrm>
          <a:off x="7596698" y="1489346"/>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2701"/>
              <a:satOff val="15820"/>
              <a:lumOff val="-441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Thriving Market Potential</a:t>
          </a:r>
        </a:p>
      </dsp:txBody>
      <dsp:txXfrm>
        <a:off x="7624842" y="1517490"/>
        <a:ext cx="1481142" cy="904606"/>
      </dsp:txXfrm>
    </dsp:sp>
    <dsp:sp modelId="{A5BA1180-9A4D-437A-A594-227FC581D3D8}">
      <dsp:nvSpPr>
        <dsp:cNvPr id="0" name=""/>
        <dsp:cNvSpPr/>
      </dsp:nvSpPr>
      <dsp:spPr>
        <a:xfrm>
          <a:off x="7404519" y="1249122"/>
          <a:ext cx="192178" cy="1921788"/>
        </a:xfrm>
        <a:custGeom>
          <a:avLst/>
          <a:gdLst/>
          <a:ahLst/>
          <a:cxnLst/>
          <a:rect l="0" t="0" r="0" b="0"/>
          <a:pathLst>
            <a:path>
              <a:moveTo>
                <a:pt x="0" y="0"/>
              </a:moveTo>
              <a:lnTo>
                <a:pt x="0" y="1921788"/>
              </a:lnTo>
              <a:lnTo>
                <a:pt x="192178" y="192178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D326FDF-5698-47AA-8B28-A532B5F3EAD7}">
      <dsp:nvSpPr>
        <dsp:cNvPr id="0" name=""/>
        <dsp:cNvSpPr/>
      </dsp:nvSpPr>
      <dsp:spPr>
        <a:xfrm>
          <a:off x="7596698" y="2690463"/>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503001"/>
              <a:satOff val="17578"/>
              <a:lumOff val="-490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rPr>
            <a:t>Investing in victory</a:t>
          </a:r>
          <a:endParaRPr lang="en-US" sz="1800" b="0" kern="1200"/>
        </a:p>
      </dsp:txBody>
      <dsp:txXfrm>
        <a:off x="7624842" y="2718607"/>
        <a:ext cx="1481142" cy="904606"/>
      </dsp:txXfrm>
    </dsp:sp>
    <dsp:sp modelId="{7B82F8DD-B20C-403F-993A-08E082F61CAE}">
      <dsp:nvSpPr>
        <dsp:cNvPr id="0" name=""/>
        <dsp:cNvSpPr/>
      </dsp:nvSpPr>
      <dsp:spPr>
        <a:xfrm>
          <a:off x="7404519" y="1249122"/>
          <a:ext cx="192178" cy="3122905"/>
        </a:xfrm>
        <a:custGeom>
          <a:avLst/>
          <a:gdLst/>
          <a:ahLst/>
          <a:cxnLst/>
          <a:rect l="0" t="0" r="0" b="0"/>
          <a:pathLst>
            <a:path>
              <a:moveTo>
                <a:pt x="0" y="0"/>
              </a:moveTo>
              <a:lnTo>
                <a:pt x="0" y="3122905"/>
              </a:lnTo>
              <a:lnTo>
                <a:pt x="192178" y="312290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DCF17C4-AB34-4964-B1D0-81F15DFD64E4}">
      <dsp:nvSpPr>
        <dsp:cNvPr id="0" name=""/>
        <dsp:cNvSpPr/>
      </dsp:nvSpPr>
      <dsp:spPr>
        <a:xfrm>
          <a:off x="7596698" y="3891581"/>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553301"/>
              <a:satOff val="19336"/>
              <a:lumOff val="-53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Pioneering Sports Disruption</a:t>
          </a:r>
        </a:p>
      </dsp:txBody>
      <dsp:txXfrm>
        <a:off x="7624842" y="3919725"/>
        <a:ext cx="1481142" cy="904606"/>
      </dsp:txXfrm>
    </dsp:sp>
    <dsp:sp modelId="{0E64B5F8-1626-4C57-AEFC-1837ECA5B8D7}">
      <dsp:nvSpPr>
        <dsp:cNvPr id="0" name=""/>
        <dsp:cNvSpPr/>
      </dsp:nvSpPr>
      <dsp:spPr>
        <a:xfrm>
          <a:off x="9614576" y="288228"/>
          <a:ext cx="1921788" cy="960894"/>
        </a:xfrm>
        <a:prstGeom prst="roundRect">
          <a:avLst>
            <a:gd name="adj" fmla="val 10000"/>
          </a:avLst>
        </a:prstGeom>
        <a:gradFill rotWithShape="0">
          <a:gsLst>
            <a:gs pos="0">
              <a:schemeClr val="accent5">
                <a:hueOff val="-704202"/>
                <a:satOff val="24609"/>
                <a:lumOff val="-6862"/>
                <a:alphaOff val="0"/>
                <a:satMod val="103000"/>
                <a:lumMod val="102000"/>
                <a:tint val="94000"/>
              </a:schemeClr>
            </a:gs>
            <a:gs pos="50000">
              <a:schemeClr val="accent5">
                <a:hueOff val="-704202"/>
                <a:satOff val="24609"/>
                <a:lumOff val="-6862"/>
                <a:alphaOff val="0"/>
                <a:satMod val="110000"/>
                <a:lumMod val="100000"/>
                <a:shade val="100000"/>
              </a:schemeClr>
            </a:gs>
            <a:gs pos="100000">
              <a:schemeClr val="accent5">
                <a:hueOff val="-704202"/>
                <a:satOff val="24609"/>
                <a:lumOff val="-68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defRPr b="1"/>
          </a:pPr>
          <a:r>
            <a:rPr lang="en-US" sz="2000" b="1" kern="1200">
              <a:latin typeface="+mj-lt"/>
            </a:rPr>
            <a:t>Society and Nation</a:t>
          </a:r>
        </a:p>
      </dsp:txBody>
      <dsp:txXfrm>
        <a:off x="9642720" y="316372"/>
        <a:ext cx="1865500" cy="904606"/>
      </dsp:txXfrm>
    </dsp:sp>
    <dsp:sp modelId="{0DBCDA6B-4B4F-439F-A003-72C094AFB345}">
      <dsp:nvSpPr>
        <dsp:cNvPr id="0" name=""/>
        <dsp:cNvSpPr/>
      </dsp:nvSpPr>
      <dsp:spPr>
        <a:xfrm>
          <a:off x="9806754" y="1249122"/>
          <a:ext cx="192178" cy="720670"/>
        </a:xfrm>
        <a:custGeom>
          <a:avLst/>
          <a:gdLst/>
          <a:ahLst/>
          <a:cxnLst/>
          <a:rect l="0" t="0" r="0" b="0"/>
          <a:pathLst>
            <a:path>
              <a:moveTo>
                <a:pt x="0" y="0"/>
              </a:moveTo>
              <a:lnTo>
                <a:pt x="0" y="720670"/>
              </a:lnTo>
              <a:lnTo>
                <a:pt x="192178" y="72067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0441A9E-EB65-4C12-9102-1CBE7164295C}">
      <dsp:nvSpPr>
        <dsp:cNvPr id="0" name=""/>
        <dsp:cNvSpPr/>
      </dsp:nvSpPr>
      <dsp:spPr>
        <a:xfrm>
          <a:off x="9998933" y="1489346"/>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03601"/>
              <a:satOff val="21093"/>
              <a:lumOff val="-588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A Sustainable Future</a:t>
          </a:r>
          <a:endParaRPr lang="en-US" sz="1800" b="0" kern="1200">
            <a:latin typeface="Calibri"/>
          </a:endParaRPr>
        </a:p>
      </dsp:txBody>
      <dsp:txXfrm>
        <a:off x="10027077" y="1517490"/>
        <a:ext cx="1481142" cy="904606"/>
      </dsp:txXfrm>
    </dsp:sp>
    <dsp:sp modelId="{5E03BFA1-ACE1-4507-9E45-76D0D32AADDF}">
      <dsp:nvSpPr>
        <dsp:cNvPr id="0" name=""/>
        <dsp:cNvSpPr/>
      </dsp:nvSpPr>
      <dsp:spPr>
        <a:xfrm>
          <a:off x="9806754" y="1249122"/>
          <a:ext cx="192178" cy="1921788"/>
        </a:xfrm>
        <a:custGeom>
          <a:avLst/>
          <a:gdLst/>
          <a:ahLst/>
          <a:cxnLst/>
          <a:rect l="0" t="0" r="0" b="0"/>
          <a:pathLst>
            <a:path>
              <a:moveTo>
                <a:pt x="0" y="0"/>
              </a:moveTo>
              <a:lnTo>
                <a:pt x="0" y="1921788"/>
              </a:lnTo>
              <a:lnTo>
                <a:pt x="192178" y="192178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4311B0C-3812-4AAF-BE2A-DB3600869EAA}">
      <dsp:nvSpPr>
        <dsp:cNvPr id="0" name=""/>
        <dsp:cNvSpPr/>
      </dsp:nvSpPr>
      <dsp:spPr>
        <a:xfrm>
          <a:off x="9998933" y="2690463"/>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53902"/>
              <a:satOff val="22851"/>
              <a:lumOff val="-637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rPr>
            <a:t>Enriched &amp; empowered society</a:t>
          </a:r>
        </a:p>
      </dsp:txBody>
      <dsp:txXfrm>
        <a:off x="10027077" y="2718607"/>
        <a:ext cx="1481142" cy="904606"/>
      </dsp:txXfrm>
    </dsp:sp>
    <dsp:sp modelId="{EDC6D55F-A0EB-4240-8440-3DEA0B52E75A}">
      <dsp:nvSpPr>
        <dsp:cNvPr id="0" name=""/>
        <dsp:cNvSpPr/>
      </dsp:nvSpPr>
      <dsp:spPr>
        <a:xfrm>
          <a:off x="9806754" y="1249122"/>
          <a:ext cx="192178" cy="3122905"/>
        </a:xfrm>
        <a:custGeom>
          <a:avLst/>
          <a:gdLst/>
          <a:ahLst/>
          <a:cxnLst/>
          <a:rect l="0" t="0" r="0" b="0"/>
          <a:pathLst>
            <a:path>
              <a:moveTo>
                <a:pt x="0" y="0"/>
              </a:moveTo>
              <a:lnTo>
                <a:pt x="0" y="3122905"/>
              </a:lnTo>
              <a:lnTo>
                <a:pt x="192178" y="312290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9C31B0-DF04-404B-BD85-519BFEF077D4}">
      <dsp:nvSpPr>
        <dsp:cNvPr id="0" name=""/>
        <dsp:cNvSpPr/>
      </dsp:nvSpPr>
      <dsp:spPr>
        <a:xfrm>
          <a:off x="9998933" y="3891581"/>
          <a:ext cx="1537430" cy="9608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704202"/>
              <a:satOff val="24609"/>
              <a:lumOff val="-686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kern="1200"/>
            <a:t>Economic Resurgence</a:t>
          </a:r>
          <a:endParaRPr lang="en-US" sz="1800" b="0" kern="1200">
            <a:latin typeface="Calibri"/>
          </a:endParaRPr>
        </a:p>
      </dsp:txBody>
      <dsp:txXfrm>
        <a:off x="10027077" y="3919725"/>
        <a:ext cx="1481142" cy="904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EA85B-BEC3-40FF-BE14-D5B5BB58F74C}">
      <dsp:nvSpPr>
        <dsp:cNvPr id="0" name=""/>
        <dsp:cNvSpPr/>
      </dsp:nvSpPr>
      <dsp:spPr>
        <a:xfrm>
          <a:off x="5042084" y="3368135"/>
          <a:ext cx="4477005" cy="19775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r" defTabSz="622300">
            <a:lnSpc>
              <a:spcPct val="90000"/>
            </a:lnSpc>
            <a:spcBef>
              <a:spcPct val="0"/>
            </a:spcBef>
            <a:spcAft>
              <a:spcPct val="15000"/>
            </a:spcAft>
            <a:buChar char="•"/>
          </a:pPr>
          <a:r>
            <a:rPr lang="en-US" sz="1400" b="0" i="0" kern="1200"/>
            <a:t>Utilizing digital marketing, </a:t>
          </a:r>
          <a:br>
            <a:rPr lang="en-US" sz="1400" b="0" i="0" kern="1200"/>
          </a:br>
          <a:r>
            <a:rPr lang="en-US" sz="1400" b="0" i="0" kern="1200"/>
            <a:t>social media, </a:t>
          </a:r>
          <a:br>
            <a:rPr lang="en-US" sz="1400" b="0" i="0" kern="1200"/>
          </a:br>
          <a:r>
            <a:rPr lang="en-US" sz="1400" b="0" i="0" kern="1200"/>
            <a:t>influencer marketing, </a:t>
          </a:r>
          <a:br>
            <a:rPr lang="en-US" sz="1400" b="0" i="0" kern="1200"/>
          </a:br>
          <a:r>
            <a:rPr lang="en-US" sz="1400" b="0" i="0" kern="1200"/>
            <a:t>content marketing, and </a:t>
          </a:r>
          <a:br>
            <a:rPr lang="en-US" sz="1400" b="0" i="0" kern="1200"/>
          </a:br>
          <a:r>
            <a:rPr lang="en-US" sz="1400" b="0" i="0" kern="1200"/>
            <a:t>traditional advertising to reach and engage the target audience effectively.</a:t>
          </a:r>
          <a:endParaRPr lang="en-US" sz="1400" kern="1200"/>
        </a:p>
        <a:p>
          <a:pPr marL="114300" lvl="1" indent="-114300" algn="l" defTabSz="622300">
            <a:lnSpc>
              <a:spcPct val="90000"/>
            </a:lnSpc>
            <a:spcBef>
              <a:spcPct val="0"/>
            </a:spcBef>
            <a:spcAft>
              <a:spcPct val="15000"/>
            </a:spcAft>
            <a:buChar char="•"/>
          </a:pPr>
          <a:endParaRPr lang="en-US" sz="1400" kern="1200"/>
        </a:p>
      </dsp:txBody>
      <dsp:txXfrm>
        <a:off x="6428627" y="3905968"/>
        <a:ext cx="3047021" cy="1396293"/>
      </dsp:txXfrm>
    </dsp:sp>
    <dsp:sp modelId="{89F93B33-F172-43F1-93D1-6036AD28012F}">
      <dsp:nvSpPr>
        <dsp:cNvPr id="0" name=""/>
        <dsp:cNvSpPr/>
      </dsp:nvSpPr>
      <dsp:spPr>
        <a:xfrm>
          <a:off x="173555" y="3306664"/>
          <a:ext cx="4260622" cy="2034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0" i="0" kern="1200"/>
            <a:t>Establishing Strategic </a:t>
          </a:r>
          <a:br>
            <a:rPr lang="en-US" sz="1400" b="0" i="0" kern="1200"/>
          </a:br>
          <a:r>
            <a:rPr lang="en-US" sz="1400" b="0" i="0" kern="1200"/>
            <a:t>Partnerships with IoT Device Manufacturers Collaborating </a:t>
          </a:r>
          <a:br>
            <a:rPr lang="en-US" sz="1400" b="0" i="0" kern="1200"/>
          </a:br>
          <a:r>
            <a:rPr lang="en-US" sz="1400" b="0" i="0" kern="1200"/>
            <a:t>with Sports Clubs to Access </a:t>
          </a:r>
          <a:br>
            <a:rPr lang="en-US" sz="1400" b="0" i="0" kern="1200"/>
          </a:br>
          <a:r>
            <a:rPr lang="en-US" sz="1400" b="0" i="0" kern="1200"/>
            <a:t>Valuable Data and Engage </a:t>
          </a:r>
          <a:br>
            <a:rPr lang="en-US" sz="1400" b="0" i="0" kern="1200"/>
          </a:br>
          <a:r>
            <a:rPr lang="en-US" sz="1400" b="0" i="0" kern="1200"/>
            <a:t>Players and Coaches for AI Training</a:t>
          </a:r>
          <a:endParaRPr lang="en-US" sz="1400" kern="1200"/>
        </a:p>
        <a:p>
          <a:pPr marL="114300" lvl="1" indent="-114300" algn="l" defTabSz="622300">
            <a:lnSpc>
              <a:spcPct val="90000"/>
            </a:lnSpc>
            <a:spcBef>
              <a:spcPct val="0"/>
            </a:spcBef>
            <a:spcAft>
              <a:spcPct val="15000"/>
            </a:spcAft>
            <a:buChar char="•"/>
          </a:pPr>
          <a:endParaRPr lang="en-US" sz="1400" kern="1200"/>
        </a:p>
      </dsp:txBody>
      <dsp:txXfrm>
        <a:off x="218245" y="3859966"/>
        <a:ext cx="2893055" cy="1436456"/>
      </dsp:txXfrm>
    </dsp:sp>
    <dsp:sp modelId="{7B0ABF34-DDE9-4012-ACD2-D7713EA7D860}">
      <dsp:nvSpPr>
        <dsp:cNvPr id="0" name=""/>
        <dsp:cNvSpPr/>
      </dsp:nvSpPr>
      <dsp:spPr>
        <a:xfrm>
          <a:off x="5790306" y="463581"/>
          <a:ext cx="3638035" cy="19067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44500">
            <a:lnSpc>
              <a:spcPct val="90000"/>
            </a:lnSpc>
            <a:spcBef>
              <a:spcPct val="0"/>
            </a:spcBef>
            <a:spcAft>
              <a:spcPct val="15000"/>
            </a:spcAft>
            <a:buChar char="•"/>
          </a:pPr>
          <a:endParaRPr lang="en-US" sz="1000" kern="1200"/>
        </a:p>
        <a:p>
          <a:pPr marL="114300" lvl="1" indent="-114300" algn="l" defTabSz="622300">
            <a:lnSpc>
              <a:spcPct val="90000"/>
            </a:lnSpc>
            <a:spcBef>
              <a:spcPct val="0"/>
            </a:spcBef>
            <a:spcAft>
              <a:spcPct val="15000"/>
            </a:spcAft>
            <a:buChar char="•"/>
          </a:pPr>
          <a:r>
            <a:rPr lang="en-US" sz="1400" b="0" i="0" kern="1200"/>
            <a:t>Offering Competitive Pricing Plans.</a:t>
          </a:r>
          <a:endParaRPr lang="en-US" sz="1400" kern="1200"/>
        </a:p>
        <a:p>
          <a:pPr marL="114300" lvl="1" indent="-114300" algn="r" defTabSz="622300">
            <a:lnSpc>
              <a:spcPct val="90000"/>
            </a:lnSpc>
            <a:spcBef>
              <a:spcPct val="0"/>
            </a:spcBef>
            <a:spcAft>
              <a:spcPct val="15000"/>
            </a:spcAft>
            <a:buChar char="•"/>
          </a:pPr>
          <a:r>
            <a:rPr lang="en-US" sz="1400" b="0" i="0" kern="1200"/>
            <a:t> Flexible Options to Directly Purchase or Rent the IoT Devices from Third-Party Suppliers</a:t>
          </a:r>
          <a:br>
            <a:rPr lang="en-US" sz="1000" b="0" i="0" kern="1200"/>
          </a:br>
          <a:endParaRPr lang="en-US" sz="1200" kern="1200"/>
        </a:p>
      </dsp:txBody>
      <dsp:txXfrm>
        <a:off x="6923601" y="505465"/>
        <a:ext cx="2462856" cy="1346264"/>
      </dsp:txXfrm>
    </dsp:sp>
    <dsp:sp modelId="{5D434070-E0C2-45FA-A8C4-32A9EEDE1E58}">
      <dsp:nvSpPr>
        <dsp:cNvPr id="0" name=""/>
        <dsp:cNvSpPr/>
      </dsp:nvSpPr>
      <dsp:spPr>
        <a:xfrm>
          <a:off x="226578" y="420594"/>
          <a:ext cx="4267392" cy="20347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44500">
            <a:lnSpc>
              <a:spcPct val="90000"/>
            </a:lnSpc>
            <a:spcBef>
              <a:spcPct val="0"/>
            </a:spcBef>
            <a:spcAft>
              <a:spcPct val="15000"/>
            </a:spcAft>
            <a:buChar char="•"/>
          </a:pPr>
          <a:endParaRPr lang="en-US" sz="1000" kern="1200"/>
        </a:p>
        <a:p>
          <a:pPr marL="114300" lvl="1" indent="-114300" algn="l" defTabSz="622300">
            <a:lnSpc>
              <a:spcPct val="90000"/>
            </a:lnSpc>
            <a:spcBef>
              <a:spcPct val="0"/>
            </a:spcBef>
            <a:spcAft>
              <a:spcPct val="15000"/>
            </a:spcAft>
            <a:buChar char="•"/>
          </a:pPr>
          <a:r>
            <a:rPr lang="en-US" sz="1400" kern="1200"/>
            <a:t>Sports Enthusiast</a:t>
          </a:r>
        </a:p>
        <a:p>
          <a:pPr marL="114300" lvl="1" indent="-114300" algn="l" defTabSz="622300">
            <a:lnSpc>
              <a:spcPct val="90000"/>
            </a:lnSpc>
            <a:spcBef>
              <a:spcPct val="0"/>
            </a:spcBef>
            <a:spcAft>
              <a:spcPct val="15000"/>
            </a:spcAft>
            <a:buChar char="•"/>
          </a:pPr>
          <a:r>
            <a:rPr lang="en-US" sz="1400" kern="1200"/>
            <a:t>Coaches</a:t>
          </a:r>
        </a:p>
        <a:p>
          <a:pPr marL="114300" lvl="1" indent="-114300" algn="l" defTabSz="622300">
            <a:lnSpc>
              <a:spcPct val="90000"/>
            </a:lnSpc>
            <a:spcBef>
              <a:spcPct val="0"/>
            </a:spcBef>
            <a:spcAft>
              <a:spcPct val="15000"/>
            </a:spcAft>
            <a:buChar char="•"/>
          </a:pPr>
          <a:r>
            <a:rPr lang="en-US" sz="1400" kern="1200"/>
            <a:t>Dietitian</a:t>
          </a:r>
        </a:p>
        <a:p>
          <a:pPr marL="114300" lvl="1" indent="-114300" algn="l" defTabSz="622300">
            <a:lnSpc>
              <a:spcPct val="90000"/>
            </a:lnSpc>
            <a:spcBef>
              <a:spcPct val="0"/>
            </a:spcBef>
            <a:spcAft>
              <a:spcPct val="15000"/>
            </a:spcAft>
            <a:buChar char="•"/>
          </a:pPr>
          <a:r>
            <a:rPr lang="en-US" sz="1400" kern="1200"/>
            <a:t>Parents of young kids</a:t>
          </a:r>
        </a:p>
        <a:p>
          <a:pPr marL="57150" lvl="1" indent="-57150" algn="l" defTabSz="444500">
            <a:lnSpc>
              <a:spcPct val="90000"/>
            </a:lnSpc>
            <a:spcBef>
              <a:spcPct val="0"/>
            </a:spcBef>
            <a:spcAft>
              <a:spcPct val="15000"/>
            </a:spcAft>
            <a:buChar char="•"/>
          </a:pPr>
          <a:endParaRPr lang="en-US" sz="1000" kern="1200"/>
        </a:p>
      </dsp:txBody>
      <dsp:txXfrm>
        <a:off x="271275" y="465291"/>
        <a:ext cx="2897780" cy="1436666"/>
      </dsp:txXfrm>
    </dsp:sp>
    <dsp:sp modelId="{BD365748-C5EC-47CF-9AC8-5B2F51A9C0AF}">
      <dsp:nvSpPr>
        <dsp:cNvPr id="0" name=""/>
        <dsp:cNvSpPr/>
      </dsp:nvSpPr>
      <dsp:spPr>
        <a:xfrm>
          <a:off x="2190384" y="332446"/>
          <a:ext cx="2525145" cy="25251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Target Customer</a:t>
          </a:r>
        </a:p>
      </dsp:txBody>
      <dsp:txXfrm>
        <a:off x="2929982" y="1072044"/>
        <a:ext cx="1785547" cy="1785547"/>
      </dsp:txXfrm>
    </dsp:sp>
    <dsp:sp modelId="{75BDA96F-029E-4AC3-9470-5F2861272BFC}">
      <dsp:nvSpPr>
        <dsp:cNvPr id="0" name=""/>
        <dsp:cNvSpPr/>
      </dsp:nvSpPr>
      <dsp:spPr>
        <a:xfrm rot="5400000">
          <a:off x="4832164" y="332446"/>
          <a:ext cx="2525145" cy="25251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Pricing Strategy</a:t>
          </a:r>
        </a:p>
      </dsp:txBody>
      <dsp:txXfrm rot="-5400000">
        <a:off x="4832164" y="1072044"/>
        <a:ext cx="1785547" cy="1785547"/>
      </dsp:txXfrm>
    </dsp:sp>
    <dsp:sp modelId="{11E7091A-A23C-4C98-861E-A0EDFF7DA470}">
      <dsp:nvSpPr>
        <dsp:cNvPr id="0" name=""/>
        <dsp:cNvSpPr/>
      </dsp:nvSpPr>
      <dsp:spPr>
        <a:xfrm rot="10800000">
          <a:off x="4832164" y="2974226"/>
          <a:ext cx="2525145" cy="25251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a:t>Omni-Channel Marketing</a:t>
          </a:r>
          <a:endParaRPr lang="en-US" sz="2200" kern="1200"/>
        </a:p>
      </dsp:txBody>
      <dsp:txXfrm rot="10800000">
        <a:off x="4832164" y="2974226"/>
        <a:ext cx="1785547" cy="1785547"/>
      </dsp:txXfrm>
    </dsp:sp>
    <dsp:sp modelId="{C7A18B5A-9090-40D5-9E20-8A90A4129AF4}">
      <dsp:nvSpPr>
        <dsp:cNvPr id="0" name=""/>
        <dsp:cNvSpPr/>
      </dsp:nvSpPr>
      <dsp:spPr>
        <a:xfrm rot="16200000">
          <a:off x="2190384" y="2974226"/>
          <a:ext cx="2525145" cy="25251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a:t>Strategic Partnerships</a:t>
          </a:r>
          <a:endParaRPr lang="en-US" sz="2200" kern="1200"/>
        </a:p>
      </dsp:txBody>
      <dsp:txXfrm rot="5400000">
        <a:off x="2929982" y="2974226"/>
        <a:ext cx="1785547" cy="1785547"/>
      </dsp:txXfrm>
    </dsp:sp>
    <dsp:sp modelId="{E730F163-7547-4369-8748-DA668AC955B0}">
      <dsp:nvSpPr>
        <dsp:cNvPr id="0" name=""/>
        <dsp:cNvSpPr/>
      </dsp:nvSpPr>
      <dsp:spPr>
        <a:xfrm>
          <a:off x="4337924" y="2391052"/>
          <a:ext cx="871845" cy="7581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0008EF-1E8E-41BB-A631-ED93201535D5}">
      <dsp:nvSpPr>
        <dsp:cNvPr id="0" name=""/>
        <dsp:cNvSpPr/>
      </dsp:nvSpPr>
      <dsp:spPr>
        <a:xfrm rot="10800000">
          <a:off x="4337924" y="2682639"/>
          <a:ext cx="871845" cy="7581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41495-6BFF-4874-8DC5-7CCAC1F42609}">
      <dsp:nvSpPr>
        <dsp:cNvPr id="0" name=""/>
        <dsp:cNvSpPr/>
      </dsp:nvSpPr>
      <dsp:spPr>
        <a:xfrm>
          <a:off x="970069" y="1511"/>
          <a:ext cx="1455104" cy="81846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DDEEB-A1B9-41C6-9088-6948A42FAC1F}">
      <dsp:nvSpPr>
        <dsp:cNvPr id="0" name=""/>
        <dsp:cNvSpPr/>
      </dsp:nvSpPr>
      <dsp:spPr>
        <a:xfrm>
          <a:off x="0" y="19656"/>
          <a:ext cx="970069" cy="818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0" i="0" kern="1200"/>
            <a:t>Sports Analytics Companies</a:t>
          </a:r>
          <a:endParaRPr lang="en-US" sz="1100" kern="1200"/>
        </a:p>
      </dsp:txBody>
      <dsp:txXfrm>
        <a:off x="39954" y="59610"/>
        <a:ext cx="890161" cy="738552"/>
      </dsp:txXfrm>
    </dsp:sp>
    <dsp:sp modelId="{59D2ED55-477B-4FEC-8490-73CD51B7F898}">
      <dsp:nvSpPr>
        <dsp:cNvPr id="0" name=""/>
        <dsp:cNvSpPr/>
      </dsp:nvSpPr>
      <dsp:spPr>
        <a:xfrm>
          <a:off x="970069" y="2703463"/>
          <a:ext cx="1455104" cy="81846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BBD6DD-9967-4513-93BB-33AF5E77CE6A}">
      <dsp:nvSpPr>
        <dsp:cNvPr id="0" name=""/>
        <dsp:cNvSpPr/>
      </dsp:nvSpPr>
      <dsp:spPr>
        <a:xfrm>
          <a:off x="0" y="901818"/>
          <a:ext cx="970069" cy="818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0" i="0" kern="1200"/>
            <a:t>Sports Performance Monitoring Systems</a:t>
          </a:r>
          <a:endParaRPr lang="en-US" sz="1100" kern="1200"/>
        </a:p>
      </dsp:txBody>
      <dsp:txXfrm>
        <a:off x="39954" y="941772"/>
        <a:ext cx="890161" cy="738552"/>
      </dsp:txXfrm>
    </dsp:sp>
    <dsp:sp modelId="{CFBA322D-9211-418A-89C3-562A19D6E3E8}">
      <dsp:nvSpPr>
        <dsp:cNvPr id="0" name=""/>
        <dsp:cNvSpPr/>
      </dsp:nvSpPr>
      <dsp:spPr>
        <a:xfrm>
          <a:off x="970069" y="1802125"/>
          <a:ext cx="1455104" cy="81846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F50E52-B67B-4B17-AC6D-857A22AB73F8}">
      <dsp:nvSpPr>
        <dsp:cNvPr id="0" name=""/>
        <dsp:cNvSpPr/>
      </dsp:nvSpPr>
      <dsp:spPr>
        <a:xfrm>
          <a:off x="0" y="1802125"/>
          <a:ext cx="970069" cy="818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0" i="0" kern="1200"/>
            <a:t>Sports coaching platforms</a:t>
          </a:r>
          <a:endParaRPr lang="en-US" sz="1100" kern="1200"/>
        </a:p>
      </dsp:txBody>
      <dsp:txXfrm>
        <a:off x="39954" y="1842079"/>
        <a:ext cx="890161" cy="738552"/>
      </dsp:txXfrm>
    </dsp:sp>
    <dsp:sp modelId="{6604CCE6-AEDB-4406-9D62-A3C2C8954E55}">
      <dsp:nvSpPr>
        <dsp:cNvPr id="0" name=""/>
        <dsp:cNvSpPr/>
      </dsp:nvSpPr>
      <dsp:spPr>
        <a:xfrm>
          <a:off x="970069" y="891358"/>
          <a:ext cx="1455104" cy="81846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2EB2F4-E960-4434-969A-5F7693787E44}">
      <dsp:nvSpPr>
        <dsp:cNvPr id="0" name=""/>
        <dsp:cNvSpPr/>
      </dsp:nvSpPr>
      <dsp:spPr>
        <a:xfrm>
          <a:off x="0" y="2702431"/>
          <a:ext cx="970069" cy="818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0" i="0" kern="1200"/>
            <a:t>Sports Nutrition and Diet Services</a:t>
          </a:r>
          <a:endParaRPr lang="en-US" sz="1100" kern="1200"/>
        </a:p>
      </dsp:txBody>
      <dsp:txXfrm>
        <a:off x="39954" y="2742385"/>
        <a:ext cx="890161" cy="738552"/>
      </dsp:txXfrm>
    </dsp:sp>
    <dsp:sp modelId="{A7877D0C-CF74-40EB-97EA-84CD243F2BCD}">
      <dsp:nvSpPr>
        <dsp:cNvPr id="0" name=""/>
        <dsp:cNvSpPr/>
      </dsp:nvSpPr>
      <dsp:spPr>
        <a:xfrm>
          <a:off x="970069" y="3602738"/>
          <a:ext cx="1455104" cy="81846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C5B8EA-9DC9-4FC2-95F3-AE6737E9C0C4}">
      <dsp:nvSpPr>
        <dsp:cNvPr id="0" name=""/>
        <dsp:cNvSpPr/>
      </dsp:nvSpPr>
      <dsp:spPr>
        <a:xfrm>
          <a:off x="0" y="3602738"/>
          <a:ext cx="970069" cy="818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0" i="0" kern="1200"/>
            <a:t>Sports Coaching Institutions</a:t>
          </a:r>
          <a:endParaRPr lang="en-US" sz="1100" kern="1200"/>
        </a:p>
      </dsp:txBody>
      <dsp:txXfrm>
        <a:off x="39954" y="3642692"/>
        <a:ext cx="890161" cy="7385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DE92-DC4C-45DD-916A-0286E0054F50}">
      <dsp:nvSpPr>
        <dsp:cNvPr id="0" name=""/>
        <dsp:cNvSpPr/>
      </dsp:nvSpPr>
      <dsp:spPr>
        <a:xfrm>
          <a:off x="0" y="356377"/>
          <a:ext cx="11520487" cy="4422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118" tIns="270764" rIns="894118" bIns="92456" numCol="1" spcCol="1270" anchor="t" anchorCtr="0">
          <a:noAutofit/>
        </a:bodyPr>
        <a:lstStyle/>
        <a:p>
          <a:pPr marL="114300" lvl="1" indent="-114300" algn="l" defTabSz="577850">
            <a:lnSpc>
              <a:spcPct val="90000"/>
            </a:lnSpc>
            <a:spcBef>
              <a:spcPct val="0"/>
            </a:spcBef>
            <a:spcAft>
              <a:spcPct val="15000"/>
            </a:spcAft>
            <a:buChar char="•"/>
          </a:pPr>
          <a:endParaRPr lang="en-US" sz="1300" b="0" kern="1200">
            <a:latin typeface="Calibri"/>
            <a:ea typeface="Verdana"/>
            <a:cs typeface="Calibri"/>
          </a:endParaRPr>
        </a:p>
        <a:p>
          <a:pPr marL="114300" lvl="1" indent="-114300" algn="l" defTabSz="577850" rtl="0">
            <a:lnSpc>
              <a:spcPct val="90000"/>
            </a:lnSpc>
            <a:spcBef>
              <a:spcPct val="0"/>
            </a:spcBef>
            <a:spcAft>
              <a:spcPct val="15000"/>
            </a:spcAft>
            <a:buChar char="•"/>
          </a:pPr>
          <a:r>
            <a:rPr lang="en-US" sz="1300" b="0" kern="1200">
              <a:latin typeface="Calibri"/>
              <a:ea typeface="Verdana"/>
            </a:rPr>
            <a:t>Targeting Players - </a:t>
          </a:r>
          <a:r>
            <a:rPr lang="en-US" sz="1300" b="0" kern="1200"/>
            <a:t>Maximize Your Performance with IoT-based Data Analytics and Expert Coaching, Tailored to Your Needs. Empower Your Journey, Regardless of Resources</a:t>
          </a:r>
          <a:r>
            <a:rPr lang="en-US" sz="1300" b="0" kern="1200">
              <a:latin typeface="Calibri"/>
            </a:rPr>
            <a:t>.</a:t>
          </a:r>
        </a:p>
        <a:p>
          <a:pPr marL="114300" lvl="1" indent="-114300" algn="l" defTabSz="577850">
            <a:lnSpc>
              <a:spcPct val="90000"/>
            </a:lnSpc>
            <a:spcBef>
              <a:spcPct val="0"/>
            </a:spcBef>
            <a:spcAft>
              <a:spcPct val="15000"/>
            </a:spcAft>
            <a:buChar char="•"/>
          </a:pPr>
          <a:endParaRPr lang="en-US" sz="1300" kern="1200"/>
        </a:p>
        <a:p>
          <a:pPr marL="114300" lvl="1" indent="-114300" algn="l" defTabSz="577850" rtl="0">
            <a:lnSpc>
              <a:spcPct val="90000"/>
            </a:lnSpc>
            <a:spcBef>
              <a:spcPct val="0"/>
            </a:spcBef>
            <a:spcAft>
              <a:spcPct val="15000"/>
            </a:spcAft>
            <a:buChar char="•"/>
          </a:pPr>
          <a:r>
            <a:rPr lang="en-US" sz="1300" b="0" kern="1200">
              <a:latin typeface="Calibri"/>
              <a:ea typeface="Calibri"/>
            </a:rPr>
            <a:t> Targeting Coaches – A </a:t>
          </a:r>
          <a:r>
            <a:rPr lang="en-US" sz="1300" b="0" kern="1200"/>
            <a:t>valuable tool that complements their expertise and helps them deliver more effective training sessions. Coaches will be intrigued by the opportunity to leverage advanced data analytics and AI-driven insights to enhance player performance and gain a competitive edge in their coaching approach.</a:t>
          </a:r>
        </a:p>
        <a:p>
          <a:pPr marL="114300" lvl="1" indent="-114300" algn="l" defTabSz="577850">
            <a:lnSpc>
              <a:spcPct val="90000"/>
            </a:lnSpc>
            <a:spcBef>
              <a:spcPct val="0"/>
            </a:spcBef>
            <a:spcAft>
              <a:spcPct val="15000"/>
            </a:spcAft>
            <a:buChar char="•"/>
          </a:pPr>
          <a:endParaRPr lang="en-US" sz="1300" kern="1200"/>
        </a:p>
        <a:p>
          <a:pPr marL="114300" lvl="1" indent="-114300" algn="l" defTabSz="577850" rtl="0">
            <a:lnSpc>
              <a:spcPct val="90000"/>
            </a:lnSpc>
            <a:spcBef>
              <a:spcPct val="0"/>
            </a:spcBef>
            <a:spcAft>
              <a:spcPct val="15000"/>
            </a:spcAft>
            <a:buChar char="•"/>
          </a:pPr>
          <a:r>
            <a:rPr lang="en-US" sz="1300" b="0" kern="1200">
              <a:latin typeface="Calibri"/>
            </a:rPr>
            <a:t> Targeting  Parents - Give</a:t>
          </a:r>
          <a:r>
            <a:rPr lang="en-US" sz="1300" b="0" kern="1200"/>
            <a:t> your young athlete the advantage of IoT-based data analytics, personalized coaching, and expert insights to enhance their game. Invest in their sports future now!"</a:t>
          </a:r>
          <a:endParaRPr lang="en-US" sz="1300" kern="1200"/>
        </a:p>
        <a:p>
          <a:pPr marL="114300" lvl="1" indent="-114300" algn="l" defTabSz="577850">
            <a:lnSpc>
              <a:spcPct val="90000"/>
            </a:lnSpc>
            <a:spcBef>
              <a:spcPct val="0"/>
            </a:spcBef>
            <a:spcAft>
              <a:spcPct val="15000"/>
            </a:spcAft>
            <a:buChar char="•"/>
          </a:pPr>
          <a:endParaRPr lang="en-US" sz="1300" b="0" kern="1200">
            <a:latin typeface="Calibri"/>
            <a:ea typeface="Calibri"/>
            <a:cs typeface="Calibri"/>
          </a:endParaRPr>
        </a:p>
        <a:p>
          <a:pPr marL="114300" lvl="1" indent="-114300" algn="l" defTabSz="577850">
            <a:lnSpc>
              <a:spcPct val="90000"/>
            </a:lnSpc>
            <a:spcBef>
              <a:spcPct val="0"/>
            </a:spcBef>
            <a:spcAft>
              <a:spcPct val="15000"/>
            </a:spcAft>
            <a:buChar char="•"/>
          </a:pPr>
          <a:r>
            <a:rPr lang="en-US" sz="1300" b="0" kern="1200">
              <a:latin typeface="Calibri"/>
            </a:rPr>
            <a:t>Social</a:t>
          </a:r>
          <a:r>
            <a:rPr lang="en-US" sz="1300" b="0" kern="1200"/>
            <a:t> media influencers in the sports industry can amplify the product's reach and credibility</a:t>
          </a:r>
          <a:r>
            <a:rPr lang="en-US" sz="1300" b="0" kern="1200">
              <a:latin typeface="Calibri"/>
              <a:ea typeface="Calibri"/>
              <a:cs typeface="Calibri"/>
            </a:rPr>
            <a:t>.</a:t>
          </a:r>
        </a:p>
        <a:p>
          <a:pPr marL="114300" lvl="1" indent="-114300" algn="l" defTabSz="577850">
            <a:lnSpc>
              <a:spcPct val="90000"/>
            </a:lnSpc>
            <a:spcBef>
              <a:spcPct val="0"/>
            </a:spcBef>
            <a:spcAft>
              <a:spcPct val="15000"/>
            </a:spcAft>
            <a:buChar char="•"/>
          </a:pPr>
          <a:endParaRPr lang="en-US" sz="1300" b="0" kern="1200">
            <a:latin typeface="Calibri"/>
            <a:ea typeface="Calibri"/>
            <a:cs typeface="Calibri"/>
          </a:endParaRPr>
        </a:p>
        <a:p>
          <a:pPr marL="114300" lvl="1" indent="-114300" algn="l" defTabSz="577850">
            <a:lnSpc>
              <a:spcPct val="90000"/>
            </a:lnSpc>
            <a:spcBef>
              <a:spcPct val="0"/>
            </a:spcBef>
            <a:spcAft>
              <a:spcPct val="15000"/>
            </a:spcAft>
            <a:buChar char="•"/>
          </a:pPr>
          <a:r>
            <a:rPr lang="en-US" sz="1300" b="0" kern="1200">
              <a:latin typeface="Calibri"/>
            </a:rPr>
            <a:t>Targeting Small Sports Club - Create</a:t>
          </a:r>
          <a:r>
            <a:rPr lang="en-US" sz="1300" b="0" kern="1200"/>
            <a:t> a High-Performance Environment for Players to Thrive and Achieve Their Goals. Partner with us to revolutionize sports training at your club</a:t>
          </a:r>
          <a:r>
            <a:rPr lang="en-US" sz="1300" b="0" kern="1200">
              <a:latin typeface="Calibri"/>
              <a:ea typeface="Verdana"/>
              <a:cs typeface="Calibri"/>
            </a:rPr>
            <a:t>.</a:t>
          </a:r>
        </a:p>
        <a:p>
          <a:pPr marL="114300" lvl="1" indent="-114300" algn="l" defTabSz="577850">
            <a:lnSpc>
              <a:spcPct val="90000"/>
            </a:lnSpc>
            <a:spcBef>
              <a:spcPct val="0"/>
            </a:spcBef>
            <a:spcAft>
              <a:spcPct val="15000"/>
            </a:spcAft>
            <a:buChar char="•"/>
          </a:pPr>
          <a:endParaRPr lang="en-US" sz="1300" b="0" kern="1200">
            <a:latin typeface="Calibri"/>
            <a:ea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rPr>
            <a:t>Hands-On</a:t>
          </a:r>
          <a:r>
            <a:rPr lang="en-US" sz="1300" b="0" kern="1200"/>
            <a:t> Demonstrations, Interactive Workshops, and Expert Insights. </a:t>
          </a:r>
          <a:endParaRPr lang="en-US" sz="1300" b="0" kern="1200">
            <a:latin typeface="Calibri"/>
            <a:cs typeface="Calibri"/>
          </a:endParaRPr>
        </a:p>
        <a:p>
          <a:pPr marL="114300" lvl="1" indent="-114300" algn="l" defTabSz="577850" rtl="0">
            <a:lnSpc>
              <a:spcPct val="90000"/>
            </a:lnSpc>
            <a:spcBef>
              <a:spcPct val="0"/>
            </a:spcBef>
            <a:spcAft>
              <a:spcPct val="15000"/>
            </a:spcAft>
            <a:buChar char="•"/>
          </a:pPr>
          <a:endParaRPr lang="en-US" sz="1300" b="0" kern="1200">
            <a:latin typeface="Calibri"/>
            <a:cs typeface="Calibri"/>
          </a:endParaRPr>
        </a:p>
        <a:p>
          <a:pPr marL="114300" lvl="1" indent="-114300" algn="l" defTabSz="577850">
            <a:lnSpc>
              <a:spcPct val="90000"/>
            </a:lnSpc>
            <a:spcBef>
              <a:spcPct val="0"/>
            </a:spcBef>
            <a:spcAft>
              <a:spcPct val="15000"/>
            </a:spcAft>
            <a:buChar char="•"/>
          </a:pPr>
          <a:r>
            <a:rPr lang="en-US" sz="1300" b="0" kern="1200">
              <a:latin typeface="Calibri"/>
              <a:cs typeface="Calibri"/>
            </a:rPr>
            <a:t>Other Referral and Affiliated programs.</a:t>
          </a:r>
          <a:endParaRPr lang="en-US" sz="1300" kern="1200"/>
        </a:p>
        <a:p>
          <a:pPr marL="114300" lvl="1" indent="-114300" algn="l" defTabSz="577850" rtl="0">
            <a:lnSpc>
              <a:spcPct val="90000"/>
            </a:lnSpc>
            <a:spcBef>
              <a:spcPct val="0"/>
            </a:spcBef>
            <a:spcAft>
              <a:spcPct val="15000"/>
            </a:spcAft>
            <a:buChar char="•"/>
          </a:pPr>
          <a:endParaRPr lang="en-US" sz="1300" b="0" kern="1200">
            <a:latin typeface="Calibri"/>
            <a:cs typeface="Calibri"/>
          </a:endParaRPr>
        </a:p>
      </dsp:txBody>
      <dsp:txXfrm>
        <a:off x="0" y="356377"/>
        <a:ext cx="11520487" cy="4422600"/>
      </dsp:txXfrm>
    </dsp:sp>
    <dsp:sp modelId="{06345DF7-EECC-427B-9EA7-57108C3E4A27}">
      <dsp:nvSpPr>
        <dsp:cNvPr id="0" name=""/>
        <dsp:cNvSpPr/>
      </dsp:nvSpPr>
      <dsp:spPr>
        <a:xfrm>
          <a:off x="576024" y="164497"/>
          <a:ext cx="8064340"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13" tIns="0" rIns="304813" bIns="0"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a:rPr>
            <a:t>   </a:t>
          </a:r>
          <a:r>
            <a:rPr lang="en-US" sz="1300" b="1" kern="1200"/>
            <a:t> </a:t>
          </a:r>
          <a:r>
            <a:rPr lang="en-US" sz="1300" b="1" kern="1200">
              <a:latin typeface="Calibri"/>
            </a:rPr>
            <a:t>SPECIFIC STRATEGIES</a:t>
          </a:r>
          <a:endParaRPr lang="en-US" sz="1300" b="1" kern="1200"/>
        </a:p>
      </dsp:txBody>
      <dsp:txXfrm>
        <a:off x="594758" y="183231"/>
        <a:ext cx="802687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FC678-E1A1-435F-9720-C1DD2B99AFA8}">
      <dsp:nvSpPr>
        <dsp:cNvPr id="0" name=""/>
        <dsp:cNvSpPr/>
      </dsp:nvSpPr>
      <dsp:spPr>
        <a:xfrm>
          <a:off x="397132" y="2557556"/>
          <a:ext cx="2042397" cy="697515"/>
        </a:xfrm>
        <a:prstGeom prst="homePlate">
          <a:avLst>
            <a:gd name="adj" fmla="val 4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100000"/>
            </a:lnSpc>
            <a:spcBef>
              <a:spcPct val="0"/>
            </a:spcBef>
            <a:spcAft>
              <a:spcPct val="35000"/>
            </a:spcAft>
            <a:buNone/>
          </a:pPr>
          <a:r>
            <a:rPr lang="en-US" sz="1500" b="1" kern="1200">
              <a:latin typeface="Calibri"/>
              <a:cs typeface="Calibri"/>
            </a:rPr>
            <a:t>Subscription</a:t>
          </a:r>
        </a:p>
      </dsp:txBody>
      <dsp:txXfrm>
        <a:off x="397132" y="2557556"/>
        <a:ext cx="1902894" cy="697515"/>
      </dsp:txXfrm>
    </dsp:sp>
    <dsp:sp modelId="{C6A6AEE9-7D1B-4FB8-A5DC-8BB893BF6032}">
      <dsp:nvSpPr>
        <dsp:cNvPr id="0" name=""/>
        <dsp:cNvSpPr/>
      </dsp:nvSpPr>
      <dsp:spPr>
        <a:xfrm>
          <a:off x="0" y="0"/>
          <a:ext cx="2836663" cy="186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100000"/>
            </a:lnSpc>
            <a:spcBef>
              <a:spcPct val="0"/>
            </a:spcBef>
            <a:spcAft>
              <a:spcPct val="35000"/>
            </a:spcAft>
            <a:buNone/>
          </a:pPr>
          <a:r>
            <a:rPr lang="en-US" sz="1300" b="1" kern="1200">
              <a:latin typeface="Calibri"/>
            </a:rPr>
            <a:t>1 month free for new users</a:t>
          </a:r>
        </a:p>
        <a:p>
          <a:pPr marL="0" lvl="0" indent="0" algn="ctr" defTabSz="577850">
            <a:lnSpc>
              <a:spcPct val="100000"/>
            </a:lnSpc>
            <a:spcBef>
              <a:spcPct val="0"/>
            </a:spcBef>
            <a:spcAft>
              <a:spcPct val="35000"/>
            </a:spcAft>
            <a:buNone/>
          </a:pPr>
          <a:r>
            <a:rPr lang="en-US" sz="1300" b="1" kern="1200">
              <a:latin typeface="Calibri"/>
            </a:rPr>
            <a:t>Three interval options (monthly/quarterly/annual)</a:t>
          </a:r>
          <a:endParaRPr lang="en-US" sz="1300" b="1" kern="1200"/>
        </a:p>
        <a:p>
          <a:pPr marL="0" lvl="0" indent="0" algn="ctr" defTabSz="577850" rtl="0">
            <a:lnSpc>
              <a:spcPct val="100000"/>
            </a:lnSpc>
            <a:spcBef>
              <a:spcPct val="0"/>
            </a:spcBef>
            <a:spcAft>
              <a:spcPct val="35000"/>
            </a:spcAft>
            <a:buNone/>
          </a:pPr>
          <a:r>
            <a:rPr lang="en-US" sz="1300" b="1" kern="1200">
              <a:latin typeface="Calibri"/>
            </a:rPr>
            <a:t>Monthly - $30 and gradually increasing the fee up to $40 by mid FY 2025</a:t>
          </a:r>
          <a:endParaRPr lang="en-US" sz="1300" b="1" kern="1200"/>
        </a:p>
        <a:p>
          <a:pPr marL="0" lvl="0" indent="0" algn="ctr" defTabSz="577850">
            <a:lnSpc>
              <a:spcPct val="100000"/>
            </a:lnSpc>
            <a:spcBef>
              <a:spcPct val="0"/>
            </a:spcBef>
            <a:spcAft>
              <a:spcPct val="35000"/>
            </a:spcAft>
            <a:buNone/>
          </a:pPr>
          <a:r>
            <a:rPr lang="en-US" sz="1300" b="1" kern="1200">
              <a:latin typeface="Calibri"/>
            </a:rPr>
            <a:t>Quarterly - $65, Annual - $150</a:t>
          </a:r>
          <a:endParaRPr lang="en-US" sz="1300" b="1" kern="1200"/>
        </a:p>
      </dsp:txBody>
      <dsp:txXfrm>
        <a:off x="0" y="0"/>
        <a:ext cx="2836663" cy="1860041"/>
      </dsp:txXfrm>
    </dsp:sp>
    <dsp:sp modelId="{9C862F91-42C2-448C-8AF0-1D4F93FF32C7}">
      <dsp:nvSpPr>
        <dsp:cNvPr id="0" name=""/>
        <dsp:cNvSpPr/>
      </dsp:nvSpPr>
      <dsp:spPr>
        <a:xfrm>
          <a:off x="2439530" y="2906314"/>
          <a:ext cx="794265" cy="0"/>
        </a:xfrm>
        <a:custGeom>
          <a:avLst/>
          <a:gdLst/>
          <a:ahLst/>
          <a:cxnLst/>
          <a:rect l="0" t="0" r="0" b="0"/>
          <a:pathLst>
            <a:path>
              <a:moveTo>
                <a:pt x="0" y="0"/>
              </a:moveTo>
              <a:lnTo>
                <a:pt x="794265" y="0"/>
              </a:lnTo>
            </a:path>
          </a:pathLst>
        </a:custGeom>
        <a:no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508D403-3338-497F-8BA7-0586D7AB6884}">
      <dsp:nvSpPr>
        <dsp:cNvPr id="0" name=""/>
        <dsp:cNvSpPr/>
      </dsp:nvSpPr>
      <dsp:spPr>
        <a:xfrm>
          <a:off x="1418331" y="1976293"/>
          <a:ext cx="0" cy="581262"/>
        </a:xfrm>
        <a:prstGeom prst="line">
          <a:avLst/>
        </a:prstGeom>
        <a:noFill/>
        <a:ln w="12700" cap="flat" cmpd="sng" algn="ctr">
          <a:solidFill>
            <a:schemeClr val="accent4">
              <a:hueOff val="0"/>
              <a:satOff val="0"/>
              <a:lumOff val="0"/>
              <a:alphaOff val="0"/>
            </a:schemeClr>
          </a:solidFill>
          <a:prstDash val="dash"/>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38902C19-BB2F-4F09-BFDE-A2F311D50A27}">
      <dsp:nvSpPr>
        <dsp:cNvPr id="0" name=""/>
        <dsp:cNvSpPr/>
      </dsp:nvSpPr>
      <dsp:spPr>
        <a:xfrm>
          <a:off x="1360205" y="1860041"/>
          <a:ext cx="116252" cy="11625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0C21180-6F98-4CBE-81DC-718B45AE4F2C}">
      <dsp:nvSpPr>
        <dsp:cNvPr id="0" name=""/>
        <dsp:cNvSpPr/>
      </dsp:nvSpPr>
      <dsp:spPr>
        <a:xfrm>
          <a:off x="3233796" y="2557556"/>
          <a:ext cx="2042397" cy="697515"/>
        </a:xfrm>
        <a:prstGeom prst="hexagon">
          <a:avLst>
            <a:gd name="adj" fmla="val 40000"/>
            <a:gd name="vf" fmla="val 115470"/>
          </a:avLst>
        </a:prstGeom>
        <a:gradFill rotWithShape="0">
          <a:gsLst>
            <a:gs pos="0">
              <a:schemeClr val="accent4">
                <a:hueOff val="-387784"/>
                <a:satOff val="10441"/>
                <a:lumOff val="-2680"/>
                <a:alphaOff val="0"/>
                <a:satMod val="103000"/>
                <a:lumMod val="102000"/>
                <a:tint val="94000"/>
              </a:schemeClr>
            </a:gs>
            <a:gs pos="50000">
              <a:schemeClr val="accent4">
                <a:hueOff val="-387784"/>
                <a:satOff val="10441"/>
                <a:lumOff val="-2680"/>
                <a:alphaOff val="0"/>
                <a:satMod val="110000"/>
                <a:lumMod val="100000"/>
                <a:shade val="100000"/>
              </a:schemeClr>
            </a:gs>
            <a:gs pos="100000">
              <a:schemeClr val="accent4">
                <a:hueOff val="-387784"/>
                <a:satOff val="10441"/>
                <a:lumOff val="-2680"/>
                <a:alphaOff val="0"/>
                <a:lumMod val="99000"/>
                <a:satMod val="120000"/>
                <a:shade val="78000"/>
              </a:schemeClr>
            </a:gs>
          </a:gsLst>
          <a:lin ang="5400000" scaled="0"/>
        </a:gradFill>
        <a:ln w="6350" cap="flat" cmpd="sng" algn="ctr">
          <a:solidFill>
            <a:schemeClr val="accent4">
              <a:hueOff val="-387784"/>
              <a:satOff val="10441"/>
              <a:lumOff val="-268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100000"/>
            </a:lnSpc>
            <a:spcBef>
              <a:spcPct val="0"/>
            </a:spcBef>
            <a:spcAft>
              <a:spcPct val="35000"/>
            </a:spcAft>
            <a:buNone/>
          </a:pPr>
          <a:r>
            <a:rPr lang="en-US" sz="1500" b="1" kern="1200">
              <a:latin typeface="Calibri"/>
            </a:rPr>
            <a:t>Commission</a:t>
          </a:r>
          <a:endParaRPr lang="en-US" sz="1500" b="1" kern="1200"/>
        </a:p>
      </dsp:txBody>
      <dsp:txXfrm>
        <a:off x="3496998" y="2647444"/>
        <a:ext cx="1515993" cy="517739"/>
      </dsp:txXfrm>
    </dsp:sp>
    <dsp:sp modelId="{D85DCB61-FAA5-4CA3-A0B8-E1087D594C2A}">
      <dsp:nvSpPr>
        <dsp:cNvPr id="0" name=""/>
        <dsp:cNvSpPr/>
      </dsp:nvSpPr>
      <dsp:spPr>
        <a:xfrm>
          <a:off x="2836663" y="3952587"/>
          <a:ext cx="2836663" cy="186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100000"/>
            </a:lnSpc>
            <a:spcBef>
              <a:spcPct val="0"/>
            </a:spcBef>
            <a:spcAft>
              <a:spcPct val="35000"/>
            </a:spcAft>
            <a:buNone/>
          </a:pPr>
          <a:r>
            <a:rPr lang="en-US" sz="1300" b="1" kern="1200">
              <a:latin typeface="Calibri"/>
            </a:rPr>
            <a:t>5</a:t>
          </a:r>
          <a:r>
            <a:rPr lang="en-US" sz="1300" b="1" kern="1200"/>
            <a:t>% from Coaches</a:t>
          </a:r>
          <a:r>
            <a:rPr lang="en-US" sz="1300" b="1" kern="1200">
              <a:latin typeface="Calibri"/>
            </a:rPr>
            <a:t> </a:t>
          </a:r>
        </a:p>
        <a:p>
          <a:pPr marL="0" lvl="0" indent="0" algn="ctr" defTabSz="577850">
            <a:lnSpc>
              <a:spcPct val="100000"/>
            </a:lnSpc>
            <a:spcBef>
              <a:spcPct val="0"/>
            </a:spcBef>
            <a:spcAft>
              <a:spcPct val="35000"/>
            </a:spcAft>
            <a:buNone/>
          </a:pPr>
          <a:r>
            <a:rPr lang="en-US" sz="1300" b="1" kern="1200">
              <a:latin typeface="Calibri"/>
            </a:rPr>
            <a:t>5</a:t>
          </a:r>
          <a:r>
            <a:rPr lang="en-US" sz="1300" b="1" kern="1200"/>
            <a:t>% from Dietitians</a:t>
          </a:r>
          <a:r>
            <a:rPr lang="en-US" sz="1300" b="1" kern="1200">
              <a:latin typeface="Calibri"/>
            </a:rPr>
            <a:t> </a:t>
          </a:r>
          <a:endParaRPr lang="en-US" sz="1300" b="1" kern="1200"/>
        </a:p>
        <a:p>
          <a:pPr marL="0" lvl="0" indent="0" algn="ctr" defTabSz="577850" rtl="0">
            <a:lnSpc>
              <a:spcPct val="100000"/>
            </a:lnSpc>
            <a:spcBef>
              <a:spcPct val="0"/>
            </a:spcBef>
            <a:spcAft>
              <a:spcPct val="35000"/>
            </a:spcAft>
            <a:buNone/>
          </a:pPr>
          <a:r>
            <a:rPr lang="en-US" sz="1300" b="1" kern="1200">
              <a:latin typeface="Calibri"/>
            </a:rPr>
            <a:t>5% from Vendors</a:t>
          </a:r>
        </a:p>
      </dsp:txBody>
      <dsp:txXfrm>
        <a:off x="2836663" y="3952587"/>
        <a:ext cx="2836663" cy="1860041"/>
      </dsp:txXfrm>
    </dsp:sp>
    <dsp:sp modelId="{7000F3BC-430F-49C3-9262-CEE4C93D8A3B}">
      <dsp:nvSpPr>
        <dsp:cNvPr id="0" name=""/>
        <dsp:cNvSpPr/>
      </dsp:nvSpPr>
      <dsp:spPr>
        <a:xfrm>
          <a:off x="5276194" y="2906314"/>
          <a:ext cx="794265" cy="0"/>
        </a:xfrm>
        <a:custGeom>
          <a:avLst/>
          <a:gdLst/>
          <a:ahLst/>
          <a:cxnLst/>
          <a:rect l="0" t="0" r="0" b="0"/>
          <a:pathLst>
            <a:path>
              <a:moveTo>
                <a:pt x="0" y="0"/>
              </a:moveTo>
              <a:lnTo>
                <a:pt x="794265" y="0"/>
              </a:lnTo>
            </a:path>
          </a:pathLst>
        </a:custGeom>
        <a:noFill/>
        <a:ln w="6350" cap="flat" cmpd="sng" algn="ctr">
          <a:solidFill>
            <a:schemeClr val="accent4">
              <a:hueOff val="-581676"/>
              <a:satOff val="15662"/>
              <a:lumOff val="-402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8CE8424-C6FA-4560-B7D0-15B9B0E6DFBD}">
      <dsp:nvSpPr>
        <dsp:cNvPr id="0" name=""/>
        <dsp:cNvSpPr/>
      </dsp:nvSpPr>
      <dsp:spPr>
        <a:xfrm>
          <a:off x="4254995" y="3255072"/>
          <a:ext cx="0" cy="581262"/>
        </a:xfrm>
        <a:prstGeom prst="line">
          <a:avLst/>
        </a:prstGeom>
        <a:noFill/>
        <a:ln w="12700" cap="flat" cmpd="sng" algn="ctr">
          <a:solidFill>
            <a:schemeClr val="accent4">
              <a:hueOff val="-387784"/>
              <a:satOff val="10441"/>
              <a:lumOff val="-2680"/>
              <a:alphaOff val="0"/>
            </a:schemeClr>
          </a:solidFill>
          <a:prstDash val="dash"/>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E58001B0-8F35-4908-86CA-2DD25D11D20B}">
      <dsp:nvSpPr>
        <dsp:cNvPr id="0" name=""/>
        <dsp:cNvSpPr/>
      </dsp:nvSpPr>
      <dsp:spPr>
        <a:xfrm>
          <a:off x="4196868" y="3836335"/>
          <a:ext cx="116252" cy="116252"/>
        </a:xfrm>
        <a:prstGeom prst="rect">
          <a:avLst/>
        </a:prstGeom>
        <a:gradFill rotWithShape="0">
          <a:gsLst>
            <a:gs pos="0">
              <a:schemeClr val="accent4">
                <a:hueOff val="-387784"/>
                <a:satOff val="10441"/>
                <a:lumOff val="-2680"/>
                <a:alphaOff val="0"/>
                <a:satMod val="103000"/>
                <a:lumMod val="102000"/>
                <a:tint val="94000"/>
              </a:schemeClr>
            </a:gs>
            <a:gs pos="50000">
              <a:schemeClr val="accent4">
                <a:hueOff val="-387784"/>
                <a:satOff val="10441"/>
                <a:lumOff val="-2680"/>
                <a:alphaOff val="0"/>
                <a:satMod val="110000"/>
                <a:lumMod val="100000"/>
                <a:shade val="100000"/>
              </a:schemeClr>
            </a:gs>
            <a:gs pos="100000">
              <a:schemeClr val="accent4">
                <a:hueOff val="-387784"/>
                <a:satOff val="10441"/>
                <a:lumOff val="-268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82E9BFD-DED9-4BF6-AEE7-16362F2055FF}">
      <dsp:nvSpPr>
        <dsp:cNvPr id="0" name=""/>
        <dsp:cNvSpPr/>
      </dsp:nvSpPr>
      <dsp:spPr>
        <a:xfrm>
          <a:off x="6070459" y="2557556"/>
          <a:ext cx="2042397" cy="697515"/>
        </a:xfrm>
        <a:prstGeom prst="hexagon">
          <a:avLst>
            <a:gd name="adj" fmla="val 40000"/>
            <a:gd name="vf" fmla="val 115470"/>
          </a:avLst>
        </a:prstGeom>
        <a:gradFill rotWithShape="0">
          <a:gsLst>
            <a:gs pos="0">
              <a:schemeClr val="accent4">
                <a:hueOff val="-775568"/>
                <a:satOff val="20882"/>
                <a:lumOff val="-5361"/>
                <a:alphaOff val="0"/>
                <a:satMod val="103000"/>
                <a:lumMod val="102000"/>
                <a:tint val="94000"/>
              </a:schemeClr>
            </a:gs>
            <a:gs pos="50000">
              <a:schemeClr val="accent4">
                <a:hueOff val="-775568"/>
                <a:satOff val="20882"/>
                <a:lumOff val="-5361"/>
                <a:alphaOff val="0"/>
                <a:satMod val="110000"/>
                <a:lumMod val="100000"/>
                <a:shade val="100000"/>
              </a:schemeClr>
            </a:gs>
            <a:gs pos="100000">
              <a:schemeClr val="accent4">
                <a:hueOff val="-775568"/>
                <a:satOff val="20882"/>
                <a:lumOff val="-5361"/>
                <a:alphaOff val="0"/>
                <a:lumMod val="99000"/>
                <a:satMod val="120000"/>
                <a:shade val="78000"/>
              </a:schemeClr>
            </a:gs>
          </a:gsLst>
          <a:lin ang="5400000" scaled="0"/>
        </a:gradFill>
        <a:ln w="6350" cap="flat" cmpd="sng" algn="ctr">
          <a:solidFill>
            <a:schemeClr val="accent4">
              <a:hueOff val="-775568"/>
              <a:satOff val="20882"/>
              <a:lumOff val="-536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100000"/>
            </a:lnSpc>
            <a:spcBef>
              <a:spcPct val="0"/>
            </a:spcBef>
            <a:spcAft>
              <a:spcPct val="35000"/>
            </a:spcAft>
            <a:buNone/>
          </a:pPr>
          <a:r>
            <a:rPr lang="en-US" sz="1500" b="1" kern="1200">
              <a:latin typeface="Calibri"/>
            </a:rPr>
            <a:t>Advertising</a:t>
          </a:r>
          <a:endParaRPr lang="en-US" sz="1500" b="1" kern="1200"/>
        </a:p>
      </dsp:txBody>
      <dsp:txXfrm>
        <a:off x="6333661" y="2647444"/>
        <a:ext cx="1515993" cy="517739"/>
      </dsp:txXfrm>
    </dsp:sp>
    <dsp:sp modelId="{F637D31A-0CEA-4732-918B-01093B506CDA}">
      <dsp:nvSpPr>
        <dsp:cNvPr id="0" name=""/>
        <dsp:cNvSpPr/>
      </dsp:nvSpPr>
      <dsp:spPr>
        <a:xfrm>
          <a:off x="5673326" y="0"/>
          <a:ext cx="2836663" cy="186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rtl="0">
            <a:lnSpc>
              <a:spcPct val="100000"/>
            </a:lnSpc>
            <a:spcBef>
              <a:spcPct val="0"/>
            </a:spcBef>
            <a:spcAft>
              <a:spcPct val="35000"/>
            </a:spcAft>
            <a:buNone/>
          </a:pPr>
          <a:r>
            <a:rPr lang="en-US" sz="1300" b="1" kern="1200">
              <a:latin typeface="Calibri"/>
            </a:rPr>
            <a:t>In-app/click based advertising - $1/1000 clicks</a:t>
          </a:r>
        </a:p>
        <a:p>
          <a:pPr marL="0" lvl="0" indent="0" algn="ctr" defTabSz="577850">
            <a:lnSpc>
              <a:spcPct val="100000"/>
            </a:lnSpc>
            <a:spcBef>
              <a:spcPct val="0"/>
            </a:spcBef>
            <a:spcAft>
              <a:spcPct val="35000"/>
            </a:spcAft>
            <a:buNone/>
          </a:pPr>
          <a:r>
            <a:rPr lang="en-US" sz="1300" b="1" kern="1200">
              <a:latin typeface="Calibri"/>
            </a:rPr>
            <a:t>Sponsored Ads - $5 per transaction through app</a:t>
          </a:r>
          <a:endParaRPr lang="en-US" sz="1300" b="1" kern="1200"/>
        </a:p>
      </dsp:txBody>
      <dsp:txXfrm>
        <a:off x="5673326" y="0"/>
        <a:ext cx="2836663" cy="1860041"/>
      </dsp:txXfrm>
    </dsp:sp>
    <dsp:sp modelId="{C8ACE892-1B3F-402C-9EC7-1182EBC0E9C4}">
      <dsp:nvSpPr>
        <dsp:cNvPr id="0" name=""/>
        <dsp:cNvSpPr/>
      </dsp:nvSpPr>
      <dsp:spPr>
        <a:xfrm>
          <a:off x="8112857" y="2906314"/>
          <a:ext cx="794265" cy="0"/>
        </a:xfrm>
        <a:custGeom>
          <a:avLst/>
          <a:gdLst/>
          <a:ahLst/>
          <a:cxnLst/>
          <a:rect l="0" t="0" r="0" b="0"/>
          <a:pathLst>
            <a:path>
              <a:moveTo>
                <a:pt x="0" y="0"/>
              </a:moveTo>
              <a:lnTo>
                <a:pt x="794265" y="0"/>
              </a:lnTo>
            </a:path>
          </a:pathLst>
        </a:custGeom>
        <a:noFill/>
        <a:ln w="6350" cap="flat" cmpd="sng" algn="ctr">
          <a:solidFill>
            <a:schemeClr val="accent4">
              <a:hueOff val="-1163352"/>
              <a:satOff val="31323"/>
              <a:lumOff val="-804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3C5712D-1711-4B83-955E-A4D7FEC9F3FF}">
      <dsp:nvSpPr>
        <dsp:cNvPr id="0" name=""/>
        <dsp:cNvSpPr/>
      </dsp:nvSpPr>
      <dsp:spPr>
        <a:xfrm>
          <a:off x="7091658" y="1976293"/>
          <a:ext cx="0" cy="581262"/>
        </a:xfrm>
        <a:prstGeom prst="line">
          <a:avLst/>
        </a:prstGeom>
        <a:noFill/>
        <a:ln w="12700" cap="flat" cmpd="sng" algn="ctr">
          <a:solidFill>
            <a:schemeClr val="accent4">
              <a:hueOff val="-775568"/>
              <a:satOff val="20882"/>
              <a:lumOff val="-5361"/>
              <a:alphaOff val="0"/>
            </a:schemeClr>
          </a:solidFill>
          <a:prstDash val="dash"/>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9772F64A-51E1-4F09-9FD1-2D555FD38067}">
      <dsp:nvSpPr>
        <dsp:cNvPr id="0" name=""/>
        <dsp:cNvSpPr/>
      </dsp:nvSpPr>
      <dsp:spPr>
        <a:xfrm>
          <a:off x="7033532" y="1860041"/>
          <a:ext cx="116252" cy="116252"/>
        </a:xfrm>
        <a:prstGeom prst="rect">
          <a:avLst/>
        </a:prstGeom>
        <a:gradFill rotWithShape="0">
          <a:gsLst>
            <a:gs pos="0">
              <a:schemeClr val="accent4">
                <a:hueOff val="-775568"/>
                <a:satOff val="20882"/>
                <a:lumOff val="-5361"/>
                <a:alphaOff val="0"/>
                <a:satMod val="103000"/>
                <a:lumMod val="102000"/>
                <a:tint val="94000"/>
              </a:schemeClr>
            </a:gs>
            <a:gs pos="50000">
              <a:schemeClr val="accent4">
                <a:hueOff val="-775568"/>
                <a:satOff val="20882"/>
                <a:lumOff val="-5361"/>
                <a:alphaOff val="0"/>
                <a:satMod val="110000"/>
                <a:lumMod val="100000"/>
                <a:shade val="100000"/>
              </a:schemeClr>
            </a:gs>
            <a:gs pos="100000">
              <a:schemeClr val="accent4">
                <a:hueOff val="-775568"/>
                <a:satOff val="20882"/>
                <a:lumOff val="-53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882D04B-335F-484C-A315-1676910DAF03}">
      <dsp:nvSpPr>
        <dsp:cNvPr id="0" name=""/>
        <dsp:cNvSpPr/>
      </dsp:nvSpPr>
      <dsp:spPr>
        <a:xfrm rot="10800000">
          <a:off x="8907123" y="2557556"/>
          <a:ext cx="2042397" cy="697515"/>
        </a:xfrm>
        <a:prstGeom prst="homePlate">
          <a:avLst>
            <a:gd name="adj" fmla="val 40000"/>
          </a:avLst>
        </a:prstGeom>
        <a:gradFill rotWithShape="0">
          <a:gsLst>
            <a:gs pos="0">
              <a:schemeClr val="accent4">
                <a:hueOff val="-1163352"/>
                <a:satOff val="31323"/>
                <a:lumOff val="-8041"/>
                <a:alphaOff val="0"/>
                <a:satMod val="103000"/>
                <a:lumMod val="102000"/>
                <a:tint val="94000"/>
              </a:schemeClr>
            </a:gs>
            <a:gs pos="50000">
              <a:schemeClr val="accent4">
                <a:hueOff val="-1163352"/>
                <a:satOff val="31323"/>
                <a:lumOff val="-8041"/>
                <a:alphaOff val="0"/>
                <a:satMod val="110000"/>
                <a:lumMod val="100000"/>
                <a:shade val="100000"/>
              </a:schemeClr>
            </a:gs>
            <a:gs pos="100000">
              <a:schemeClr val="accent4">
                <a:hueOff val="-1163352"/>
                <a:satOff val="31323"/>
                <a:lumOff val="-8041"/>
                <a:alphaOff val="0"/>
                <a:lumMod val="99000"/>
                <a:satMod val="120000"/>
                <a:shade val="78000"/>
              </a:schemeClr>
            </a:gs>
          </a:gsLst>
          <a:lin ang="5400000" scaled="0"/>
        </a:gradFill>
        <a:ln w="6350" cap="flat" cmpd="sng" algn="ctr">
          <a:solidFill>
            <a:schemeClr val="accent4">
              <a:hueOff val="-1163352"/>
              <a:satOff val="31323"/>
              <a:lumOff val="-804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100000"/>
            </a:lnSpc>
            <a:spcBef>
              <a:spcPct val="0"/>
            </a:spcBef>
            <a:spcAft>
              <a:spcPct val="35000"/>
            </a:spcAft>
            <a:buNone/>
          </a:pPr>
          <a:r>
            <a:rPr lang="en-US" sz="1500" b="1" kern="1200" dirty="0">
              <a:latin typeface="Calibri"/>
            </a:rPr>
            <a:t>Direct </a:t>
          </a:r>
          <a:r>
            <a:rPr lang="en-US" sz="1500" b="1" kern="1200" dirty="0"/>
            <a:t>Sales </a:t>
          </a:r>
          <a:r>
            <a:rPr lang="en-US" sz="1500" b="1" kern="1200" dirty="0">
              <a:latin typeface="Calibri"/>
            </a:rPr>
            <a:t>&amp; </a:t>
          </a:r>
          <a:r>
            <a:rPr lang="en-US" sz="1500" b="1" kern="1200" dirty="0"/>
            <a:t>Renting</a:t>
          </a:r>
          <a:endParaRPr lang="en-US" sz="1500" b="1" kern="1200" dirty="0">
            <a:latin typeface="Calibri"/>
          </a:endParaRPr>
        </a:p>
      </dsp:txBody>
      <dsp:txXfrm rot="10800000">
        <a:off x="9046626" y="2557556"/>
        <a:ext cx="1902894" cy="697515"/>
      </dsp:txXfrm>
    </dsp:sp>
    <dsp:sp modelId="{59882072-3A51-49A8-A71C-39AA41D0D802}">
      <dsp:nvSpPr>
        <dsp:cNvPr id="0" name=""/>
        <dsp:cNvSpPr/>
      </dsp:nvSpPr>
      <dsp:spPr>
        <a:xfrm>
          <a:off x="8509990" y="3952587"/>
          <a:ext cx="2836663" cy="186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100000"/>
            </a:lnSpc>
            <a:spcBef>
              <a:spcPct val="0"/>
            </a:spcBef>
            <a:spcAft>
              <a:spcPct val="35000"/>
            </a:spcAft>
            <a:buNone/>
          </a:pPr>
          <a:r>
            <a:rPr lang="en-US" sz="1300" b="1" kern="1200">
              <a:latin typeface="Calibri"/>
            </a:rPr>
            <a:t>Sales price at a minimum markup of 50% over manufacturing cost</a:t>
          </a:r>
        </a:p>
        <a:p>
          <a:pPr marL="0" lvl="0" indent="0" algn="ctr" defTabSz="577850">
            <a:lnSpc>
              <a:spcPct val="100000"/>
            </a:lnSpc>
            <a:spcBef>
              <a:spcPct val="0"/>
            </a:spcBef>
            <a:spcAft>
              <a:spcPct val="35000"/>
            </a:spcAft>
            <a:buNone/>
          </a:pPr>
          <a:r>
            <a:rPr lang="en-US" sz="1300" b="1" kern="1200" dirty="0">
              <a:latin typeface="Calibri"/>
            </a:rPr>
            <a:t>Renting IoT devices anywhere between  5% - 10% of sales price</a:t>
          </a:r>
          <a:endParaRPr lang="en-US" sz="1300" b="1" kern="1200" dirty="0"/>
        </a:p>
      </dsp:txBody>
      <dsp:txXfrm>
        <a:off x="8509990" y="3952587"/>
        <a:ext cx="2836663" cy="1860041"/>
      </dsp:txXfrm>
    </dsp:sp>
    <dsp:sp modelId="{FB250F68-CF1F-475D-A290-0F61FCF7C052}">
      <dsp:nvSpPr>
        <dsp:cNvPr id="0" name=""/>
        <dsp:cNvSpPr/>
      </dsp:nvSpPr>
      <dsp:spPr>
        <a:xfrm>
          <a:off x="9928322" y="3255072"/>
          <a:ext cx="0" cy="581262"/>
        </a:xfrm>
        <a:prstGeom prst="line">
          <a:avLst/>
        </a:prstGeom>
        <a:noFill/>
        <a:ln w="12700" cap="flat" cmpd="sng" algn="ctr">
          <a:solidFill>
            <a:schemeClr val="accent4">
              <a:hueOff val="-1163352"/>
              <a:satOff val="31323"/>
              <a:lumOff val="-8041"/>
              <a:alphaOff val="0"/>
            </a:schemeClr>
          </a:solidFill>
          <a:prstDash val="dash"/>
          <a:miter lim="800000"/>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458BCCDE-3A7B-4568-989D-E59A3087B7E7}">
      <dsp:nvSpPr>
        <dsp:cNvPr id="0" name=""/>
        <dsp:cNvSpPr/>
      </dsp:nvSpPr>
      <dsp:spPr>
        <a:xfrm>
          <a:off x="9870195" y="3836335"/>
          <a:ext cx="116252" cy="116252"/>
        </a:xfrm>
        <a:prstGeom prst="rect">
          <a:avLst/>
        </a:prstGeom>
        <a:gradFill rotWithShape="0">
          <a:gsLst>
            <a:gs pos="0">
              <a:schemeClr val="accent4">
                <a:hueOff val="-1163352"/>
                <a:satOff val="31323"/>
                <a:lumOff val="-8041"/>
                <a:alphaOff val="0"/>
                <a:satMod val="103000"/>
                <a:lumMod val="102000"/>
                <a:tint val="94000"/>
              </a:schemeClr>
            </a:gs>
            <a:gs pos="50000">
              <a:schemeClr val="accent4">
                <a:hueOff val="-1163352"/>
                <a:satOff val="31323"/>
                <a:lumOff val="-8041"/>
                <a:alphaOff val="0"/>
                <a:satMod val="110000"/>
                <a:lumMod val="100000"/>
                <a:shade val="100000"/>
              </a:schemeClr>
            </a:gs>
            <a:gs pos="100000">
              <a:schemeClr val="accent4">
                <a:hueOff val="-1163352"/>
                <a:satOff val="31323"/>
                <a:lumOff val="-804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8/6/2023</a:t>
            </a:fld>
            <a:endParaRPr lang="en-US"/>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a:p>
        </p:txBody>
      </p:sp>
    </p:spTree>
    <p:extLst>
      <p:ext uri="{BB962C8B-B14F-4D97-AF65-F5344CB8AC3E}">
        <p14:creationId xmlns:p14="http://schemas.microsoft.com/office/powerpoint/2010/main" val="132798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a:p>
        </p:txBody>
      </p:sp>
    </p:spTree>
    <p:extLst>
      <p:ext uri="{BB962C8B-B14F-4D97-AF65-F5344CB8AC3E}">
        <p14:creationId xmlns:p14="http://schemas.microsoft.com/office/powerpoint/2010/main" val="13354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A004F4-F240-48F9-8AE1-486585C7F00D}" type="slidenum">
              <a:rPr lang="en-US" smtClean="0"/>
              <a:t>39</a:t>
            </a:fld>
            <a:endParaRPr lang="en-US"/>
          </a:p>
        </p:txBody>
      </p:sp>
    </p:spTree>
    <p:extLst>
      <p:ext uri="{BB962C8B-B14F-4D97-AF65-F5344CB8AC3E}">
        <p14:creationId xmlns:p14="http://schemas.microsoft.com/office/powerpoint/2010/main" val="343453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8034160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8/6/2023</a:t>
            </a:fld>
            <a:endParaRPr lang="en-US"/>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a:t>Click icon to add picture</a:t>
            </a:r>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a:t>Click icon to add picture</a:t>
            </a:r>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a:t>Click icon to add picture</a:t>
            </a:r>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519783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8/6/2023</a:t>
            </a:fld>
            <a:endParaRPr lang="en-US"/>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a:p>
        </p:txBody>
      </p:sp>
    </p:spTree>
    <p:extLst>
      <p:ext uri="{BB962C8B-B14F-4D97-AF65-F5344CB8AC3E}">
        <p14:creationId xmlns:p14="http://schemas.microsoft.com/office/powerpoint/2010/main" val="2337485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E2B4-4809-CADD-36B3-B1626DFC89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436DE-2C38-2C3D-17D6-F16360EED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6F6A2-5897-4BB9-5A8C-BEE012C3AEEF}"/>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C36CAB6A-703F-9F50-C3E3-1106F6A38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DE87-5C75-5F6A-6AC0-1FC0E5B47089}"/>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4722725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6ACC-8878-144E-5B23-A4076812C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6122C1-95D6-AA42-0758-57A2CFA3ED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2050A-65E1-6371-6454-C46C626B9362}"/>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6A4C6DAD-ECA1-6800-2A31-827C4628D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3DD62-77CA-09A7-8EE0-B5AC911761BC}"/>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32225882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0656-92DE-F6E8-9B3A-FE56BA1C1D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97AD05-F2B5-2829-E3A0-651DA7D5C6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EC6BC8-15EB-2DFF-4C3C-5BE325357948}"/>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3759C46D-6E9F-5FAC-7CB0-8DB43FA74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D93A-3D99-2210-6AB8-0CD7B9295D57}"/>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38957424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5EEB-B322-891F-73F2-B9AB84D7A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413D2-C11B-C238-9362-0D03187A33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5B313E-B890-982F-200A-3E351A59BD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D10EA-9C62-51BC-624F-3389F33437F9}"/>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6" name="Footer Placeholder 5">
            <a:extLst>
              <a:ext uri="{FF2B5EF4-FFF2-40B4-BE49-F238E27FC236}">
                <a16:creationId xmlns:a16="http://schemas.microsoft.com/office/drawing/2014/main" id="{893A7CA9-8703-0C24-2629-FACB88DD2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49A4F-05D9-85BA-06B9-F45AA53BA14B}"/>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2657039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4BD3-1337-512F-994C-98324FDE7E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A90344-2B05-57E2-0E11-DE9CA23D8B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19AF0A-C538-3460-04A4-5683F6D89A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A4467F-AE9C-2E58-CE35-085DFE4C7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7B497D-6CD8-61A5-F043-23431416AC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24243C-309E-D5AD-3614-2417A7D21220}"/>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8" name="Footer Placeholder 7">
            <a:extLst>
              <a:ext uri="{FF2B5EF4-FFF2-40B4-BE49-F238E27FC236}">
                <a16:creationId xmlns:a16="http://schemas.microsoft.com/office/drawing/2014/main" id="{AF6EBB93-7EA1-CE9C-8903-81E31C2E3D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A446E7-0BD9-5B20-1E1A-2740B1A7D365}"/>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3850504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849792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F2C3-F80D-F22C-2A0A-765FA6AD9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B11D9B-2CE6-F1B9-C920-E66766757D86}"/>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4" name="Footer Placeholder 3">
            <a:extLst>
              <a:ext uri="{FF2B5EF4-FFF2-40B4-BE49-F238E27FC236}">
                <a16:creationId xmlns:a16="http://schemas.microsoft.com/office/drawing/2014/main" id="{F3550767-5433-9011-F3EC-94006CE795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54D848-EA1C-6083-CBCE-F2F0A79EFF7E}"/>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22542548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09CAB-28F2-EADF-C2D2-4B699096E463}"/>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3" name="Footer Placeholder 2">
            <a:extLst>
              <a:ext uri="{FF2B5EF4-FFF2-40B4-BE49-F238E27FC236}">
                <a16:creationId xmlns:a16="http://schemas.microsoft.com/office/drawing/2014/main" id="{11907640-D10F-0FB7-2506-1D2CA60CD6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80038-86D1-70A9-B684-645567C628F1}"/>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33821125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A472-544F-FC65-5C93-16BAD320D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D780B-C206-2FAD-D2D1-4DE9D2C8A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968F84-D3B8-CC84-528F-1A9BAD7B0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12D31-EE09-B757-03D3-F271C174BB0F}"/>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6" name="Footer Placeholder 5">
            <a:extLst>
              <a:ext uri="{FF2B5EF4-FFF2-40B4-BE49-F238E27FC236}">
                <a16:creationId xmlns:a16="http://schemas.microsoft.com/office/drawing/2014/main" id="{EFC756DA-4E62-C873-302C-0C5343BFF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3F33E-F7B6-2374-C795-7328A1E89E08}"/>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37604639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BB41-4895-1D15-EA7E-EAD7651BC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BC7E28-3FE9-CB3F-599D-2236C1475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E803C3-75A8-3A2F-9F0F-C29E71C4D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95BE0-B60B-2B15-5391-5F29C10C8479}"/>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6" name="Footer Placeholder 5">
            <a:extLst>
              <a:ext uri="{FF2B5EF4-FFF2-40B4-BE49-F238E27FC236}">
                <a16:creationId xmlns:a16="http://schemas.microsoft.com/office/drawing/2014/main" id="{F6024AB2-8781-AF0A-B35A-4778A7D013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B8647-C043-3E33-9D23-EFDC975EECA6}"/>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40114069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D38F-1D46-D09A-3F18-2B29628D63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BF1266-8DC5-6004-6562-7202D757DF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7EA6D-163A-0FBC-5317-743C05173E05}"/>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F35E5513-548F-29BF-7590-2DB9BFEEF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DFFB0-AF02-453F-40A1-AA04D9BE0340}"/>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25920656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DAF5A-62C8-038B-8A07-D4161FDFBB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F8F8C-1E49-3154-2DEB-19F5B9A98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01942-A3DF-601C-188D-C370F2B14209}"/>
              </a:ext>
            </a:extLst>
          </p:cNvPr>
          <p:cNvSpPr>
            <a:spLocks noGrp="1"/>
          </p:cNvSpPr>
          <p:nvPr>
            <p:ph type="dt" sz="half" idx="10"/>
          </p:nvPr>
        </p:nvSpPr>
        <p:spPr/>
        <p:txBody>
          <a:body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358DAFB5-85A3-4EAA-FE95-35B4B1312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329E3-52E3-BA7B-54E0-AC0AC893DC4F}"/>
              </a:ext>
            </a:extLst>
          </p:cNvPr>
          <p:cNvSpPr>
            <a:spLocks noGrp="1"/>
          </p:cNvSpPr>
          <p:nvPr>
            <p:ph type="sldNum" sz="quarter" idx="12"/>
          </p:nvPr>
        </p:nvSpPr>
        <p:spPr/>
        <p:txBody>
          <a:bodyPr/>
          <a:lstStyle/>
          <a:p>
            <a:fld id="{BAD0C5E2-3AD6-47D9-BA9B-D8084ECC2DFD}" type="slidenum">
              <a:rPr lang="en-US" smtClean="0"/>
              <a:t>‹#›</a:t>
            </a:fld>
            <a:endParaRPr lang="en-US"/>
          </a:p>
        </p:txBody>
      </p:sp>
    </p:spTree>
    <p:extLst>
      <p:ext uri="{BB962C8B-B14F-4D97-AF65-F5344CB8AC3E}">
        <p14:creationId xmlns:p14="http://schemas.microsoft.com/office/powerpoint/2010/main" val="8093453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1698452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706" r:id="rId1"/>
    <p:sldLayoutId id="2147483727" r:id="rId2"/>
    <p:sldLayoutId id="2147483661" r:id="rId3"/>
    <p:sldLayoutId id="2147483662" r:id="rId4"/>
    <p:sldLayoutId id="2147483663" r:id="rId5"/>
    <p:sldLayoutId id="2147483707" r:id="rId6"/>
    <p:sldLayoutId id="2147483664" r:id="rId7"/>
    <p:sldLayoutId id="2147483665" r:id="rId8"/>
    <p:sldLayoutId id="2147483666" r:id="rId9"/>
    <p:sldLayoutId id="2147483667" r:id="rId10"/>
    <p:sldLayoutId id="2147483668" r:id="rId11"/>
    <p:sldLayoutId id="2147483669" r:id="rId12"/>
    <p:sldLayoutId id="2147483708" r:id="rId13"/>
    <p:sldLayoutId id="2147483670" r:id="rId14"/>
    <p:sldLayoutId id="2147483671" r:id="rId15"/>
    <p:sldLayoutId id="2147483672" r:id="rId16"/>
    <p:sldLayoutId id="2147483673" r:id="rId17"/>
    <p:sldLayoutId id="2147483709" r:id="rId18"/>
    <p:sldLayoutId id="2147483674" r:id="rId19"/>
    <p:sldLayoutId id="2147483675" r:id="rId20"/>
    <p:sldLayoutId id="2147483676" r:id="rId21"/>
    <p:sldLayoutId id="2147483677" r:id="rId22"/>
    <p:sldLayoutId id="2147483712" r:id="rId23"/>
    <p:sldLayoutId id="2147483678" r:id="rId24"/>
    <p:sldLayoutId id="2147483679" r:id="rId25"/>
    <p:sldLayoutId id="2147483680" r:id="rId26"/>
    <p:sldLayoutId id="2147483681" r:id="rId27"/>
    <p:sldLayoutId id="2147483710" r:id="rId28"/>
    <p:sldLayoutId id="2147483682" r:id="rId29"/>
    <p:sldLayoutId id="2147483683" r:id="rId30"/>
    <p:sldLayoutId id="2147483684" r:id="rId31"/>
    <p:sldLayoutId id="2147483685" r:id="rId32"/>
    <p:sldLayoutId id="2147483711"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13" r:id="rId51"/>
    <p:sldLayoutId id="2147483714" r:id="rId52"/>
    <p:sldLayoutId id="2147483703" r:id="rId53"/>
    <p:sldLayoutId id="2147483704" r:id="rId54"/>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5794AB-1EFA-FBE5-07EC-D0B30C6B50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A26CA6-4E9E-A219-9B73-27C6E316D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B1218-BFC0-A937-A044-384A44568E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E3BB5-27AD-4BD5-97BF-6310C95096FF}" type="datetimeFigureOut">
              <a:rPr lang="en-US" smtClean="0"/>
              <a:t>8/6/2023</a:t>
            </a:fld>
            <a:endParaRPr lang="en-US"/>
          </a:p>
        </p:txBody>
      </p:sp>
      <p:sp>
        <p:nvSpPr>
          <p:cNvPr id="5" name="Footer Placeholder 4">
            <a:extLst>
              <a:ext uri="{FF2B5EF4-FFF2-40B4-BE49-F238E27FC236}">
                <a16:creationId xmlns:a16="http://schemas.microsoft.com/office/drawing/2014/main" id="{F001CE7A-3D8A-03D3-28FF-533DD7291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6D82E1-81F6-E12A-62CE-352525913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D0C5E2-3AD6-47D9-BA9B-D8084ECC2DFD}" type="slidenum">
              <a:rPr lang="en-US" smtClean="0"/>
              <a:t>‹#›</a:t>
            </a:fld>
            <a:endParaRPr lang="en-US"/>
          </a:p>
        </p:txBody>
      </p:sp>
    </p:spTree>
    <p:extLst>
      <p:ext uri="{BB962C8B-B14F-4D97-AF65-F5344CB8AC3E}">
        <p14:creationId xmlns:p14="http://schemas.microsoft.com/office/powerpoint/2010/main" val="1880450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5.xml"/><Relationship Id="rId7" Type="http://schemas.openxmlformats.org/officeDocument/2006/relationships/image" Target="../media/image38.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openxmlformats.org/officeDocument/2006/relationships/image" Target="../media/image42.png"/><Relationship Id="rId5" Type="http://schemas.openxmlformats.org/officeDocument/2006/relationships/diagramColors" Target="../diagrams/colors5.xml"/><Relationship Id="rId10" Type="http://schemas.openxmlformats.org/officeDocument/2006/relationships/image" Target="../media/image41.png"/><Relationship Id="rId4" Type="http://schemas.openxmlformats.org/officeDocument/2006/relationships/diagramQuickStyle" Target="../diagrams/quickStyle5.xml"/><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8" Type="http://schemas.openxmlformats.org/officeDocument/2006/relationships/hyperlink" Target="https://www.coachup.com/sports/dallas-tx/swimming" TargetMode="External"/><Relationship Id="rId13" Type="http://schemas.openxmlformats.org/officeDocument/2006/relationships/image" Target="../media/image68.jpeg"/><Relationship Id="rId3" Type="http://schemas.openxmlformats.org/officeDocument/2006/relationships/hyperlink" Target="https://www.v7labs.com/blog/ai-in-sports" TargetMode="External"/><Relationship Id="rId7" Type="http://schemas.openxmlformats.org/officeDocument/2006/relationships/hyperlink" Target="http://dallasaquatics.org/158/Adult-Programs" TargetMode="External"/><Relationship Id="rId12" Type="http://schemas.openxmlformats.org/officeDocument/2006/relationships/hyperlink" Target="https://www.precedenceresearch.com/sports-nutrition-market" TargetMode="External"/><Relationship Id="rId2" Type="http://schemas.openxmlformats.org/officeDocument/2006/relationships/hyperlink" Target="https://www.linkedin.com/advice/1/what-pros-cons-using-ai-based-career-coaching" TargetMode="External"/><Relationship Id="rId1" Type="http://schemas.openxmlformats.org/officeDocument/2006/relationships/slideLayout" Target="../slideLayouts/slideLayout11.xml"/><Relationship Id="rId6" Type="http://schemas.openxmlformats.org/officeDocument/2006/relationships/hyperlink" Target="https://jmswim.com/adult-swimming-lessons/" TargetMode="External"/><Relationship Id="rId11" Type="http://schemas.openxmlformats.org/officeDocument/2006/relationships/hyperlink" Target="https://www.astuteanalytica.com/industry-report/sports-coaching-platforms-market" TargetMode="External"/><Relationship Id="rId5" Type="http://schemas.openxmlformats.org/officeDocument/2006/relationships/hyperlink" Target="https://royalbadmintonacademy.com/coaching-fees/" TargetMode="External"/><Relationship Id="rId10" Type="http://schemas.openxmlformats.org/officeDocument/2006/relationships/hyperlink" Target="https://www.grandviewresearch.com/industry-analysis/sports-analytics-market#:~:text=How%20big%20is%20the%20sports,USD%201%2C319.2%20million%20in%202023" TargetMode="External"/><Relationship Id="rId4" Type="http://schemas.openxmlformats.org/officeDocument/2006/relationships/hyperlink" Target="https://www.analyticsvidhya.com/blog/2023/05/how-is-ai-powering-the-future-of-sports/" TargetMode="External"/><Relationship Id="rId9" Type="http://schemas.openxmlformats.org/officeDocument/2006/relationships/hyperlink" Target="http://www.txcricket.com/one-to-one.html" TargetMode="External"/><Relationship Id="rId14" Type="http://schemas.openxmlformats.org/officeDocument/2006/relationships/hyperlink" Target="https://www.enago.com/academy/choosing-references-for-phd-applic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70.gi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a:xfrm>
            <a:off x="1001006" y="78585"/>
            <a:ext cx="9681148" cy="666756"/>
          </a:xfrm>
        </p:spPr>
        <p:txBody>
          <a:bodyPr>
            <a:normAutofit/>
          </a:bodyPr>
          <a:lstStyle/>
          <a:p>
            <a:pPr algn="ctr"/>
            <a:r>
              <a:rPr lang="en-US" sz="3200">
                <a:solidFill>
                  <a:schemeClr val="accent1"/>
                </a:solidFill>
              </a:rPr>
              <a:t> GROUP 3 - TEAM MEMBERS</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a:xfrm>
            <a:off x="669602" y="3270869"/>
            <a:ext cx="2751675" cy="440132"/>
          </a:xfrm>
        </p:spPr>
        <p:txBody>
          <a:bodyPr vert="horz" lIns="91440" tIns="45720" rIns="91440" bIns="45720" rtlCol="0" anchor="t">
            <a:normAutofit/>
          </a:bodyPr>
          <a:lstStyle/>
          <a:p>
            <a:pPr>
              <a:lnSpc>
                <a:spcPct val="100000"/>
              </a:lnSpc>
              <a:spcBef>
                <a:spcPts val="0"/>
              </a:spcBef>
            </a:pPr>
            <a:r>
              <a:rPr lang="en-US" b="1">
                <a:solidFill>
                  <a:schemeClr val="tx1"/>
                </a:solidFill>
              </a:rPr>
              <a:t>Pragathi Beedu</a:t>
            </a:r>
            <a:endParaRPr lang="en-US" b="1">
              <a:solidFill>
                <a:schemeClr val="tx1"/>
              </a:solidFill>
              <a:cs typeface="Calibri"/>
            </a:endParaRPr>
          </a:p>
          <a:p>
            <a:pPr>
              <a:lnSpc>
                <a:spcPct val="100000"/>
              </a:lnSpc>
              <a:spcBef>
                <a:spcPts val="0"/>
              </a:spcBef>
            </a:pPr>
            <a:endParaRPr lang="en-US" sz="1600" b="1" i="1">
              <a:solidFill>
                <a:schemeClr val="bg2"/>
              </a:solidFill>
              <a:latin typeface="+mn-lt"/>
            </a:endParaRP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a:xfrm>
            <a:off x="4742801" y="3270869"/>
            <a:ext cx="2700338" cy="468267"/>
          </a:xfrm>
        </p:spPr>
        <p:txBody>
          <a:bodyPr vert="horz" lIns="91440" tIns="45720" rIns="91440" bIns="45720" rtlCol="0" anchor="t">
            <a:normAutofit/>
          </a:bodyPr>
          <a:lstStyle/>
          <a:p>
            <a:pPr>
              <a:lnSpc>
                <a:spcPct val="100000"/>
              </a:lnSpc>
              <a:spcBef>
                <a:spcPts val="0"/>
              </a:spcBef>
            </a:pPr>
            <a:r>
              <a:rPr lang="en-US" b="1">
                <a:solidFill>
                  <a:schemeClr val="tx1"/>
                </a:solidFill>
              </a:rPr>
              <a:t>Vikas Dod</a:t>
            </a:r>
            <a:endParaRPr lang="en-US" sz="1600" b="1" i="1">
              <a:solidFill>
                <a:schemeClr val="tx1"/>
              </a:solidFill>
              <a:latin typeface="+mn-lt"/>
            </a:endParaRP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a:xfrm>
            <a:off x="4902779" y="6208432"/>
            <a:ext cx="2707958" cy="487998"/>
          </a:xfrm>
        </p:spPr>
        <p:txBody>
          <a:bodyPr vert="horz" lIns="91440" tIns="45720" rIns="91440" bIns="45720" rtlCol="0" anchor="t">
            <a:normAutofit/>
          </a:bodyPr>
          <a:lstStyle/>
          <a:p>
            <a:pPr>
              <a:lnSpc>
                <a:spcPct val="100000"/>
              </a:lnSpc>
              <a:spcBef>
                <a:spcPts val="0"/>
              </a:spcBef>
            </a:pPr>
            <a:r>
              <a:rPr lang="en-US" b="1">
                <a:solidFill>
                  <a:schemeClr val="tx1"/>
                </a:solidFill>
              </a:rPr>
              <a:t>Sushrutha S</a:t>
            </a:r>
            <a:endParaRPr lang="en-US" sz="1600" b="1" i="1">
              <a:solidFill>
                <a:schemeClr val="tx1"/>
              </a:solidFill>
              <a:latin typeface="+mn-lt"/>
            </a:endParaRPr>
          </a:p>
        </p:txBody>
      </p:sp>
      <p:sp>
        <p:nvSpPr>
          <p:cNvPr id="49" name="object 6" descr="Beige rectangle">
            <a:extLst>
              <a:ext uri="{FF2B5EF4-FFF2-40B4-BE49-F238E27FC236}">
                <a16:creationId xmlns:a16="http://schemas.microsoft.com/office/drawing/2014/main" id="{E67B2D0F-2920-4165-BC82-05237362DABB}"/>
              </a:ext>
            </a:extLst>
          </p:cNvPr>
          <p:cNvSpPr/>
          <p:nvPr/>
        </p:nvSpPr>
        <p:spPr>
          <a:xfrm>
            <a:off x="580452" y="761150"/>
            <a:ext cx="11225468" cy="45719"/>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a:p>
        </p:txBody>
      </p:sp>
      <p:pic>
        <p:nvPicPr>
          <p:cNvPr id="6" name="Picture 10">
            <a:extLst>
              <a:ext uri="{FF2B5EF4-FFF2-40B4-BE49-F238E27FC236}">
                <a16:creationId xmlns:a16="http://schemas.microsoft.com/office/drawing/2014/main" id="{84B91298-0D12-DE8B-CC2E-AEA7CE6AD049}"/>
              </a:ext>
            </a:extLst>
          </p:cNvPr>
          <p:cNvPicPr>
            <a:picLocks noGrp="1" noChangeAspect="1"/>
          </p:cNvPicPr>
          <p:nvPr>
            <p:ph type="pic" sz="quarter" idx="14"/>
          </p:nvPr>
        </p:nvPicPr>
        <p:blipFill>
          <a:blip r:embed="rId3"/>
          <a:srcRect t="2444" b="2444"/>
          <a:stretch>
            <a:fillRect/>
          </a:stretch>
        </p:blipFill>
        <p:spPr>
          <a:xfrm>
            <a:off x="1001006" y="1047512"/>
            <a:ext cx="2045150" cy="2100350"/>
          </a:xfrm>
          <a:prstGeom prst="ellipse">
            <a:avLst/>
          </a:prstGeom>
          <a:noFill/>
          <a:ln w="387350">
            <a:noFill/>
          </a:ln>
        </p:spPr>
      </p:pic>
      <p:pic>
        <p:nvPicPr>
          <p:cNvPr id="12" name="Picture 5">
            <a:extLst>
              <a:ext uri="{FF2B5EF4-FFF2-40B4-BE49-F238E27FC236}">
                <a16:creationId xmlns:a16="http://schemas.microsoft.com/office/drawing/2014/main" id="{D9970070-8D7D-B57F-8F71-FA062E2EAB75}"/>
              </a:ext>
            </a:extLst>
          </p:cNvPr>
          <p:cNvPicPr>
            <a:picLocks noChangeAspect="1"/>
          </p:cNvPicPr>
          <p:nvPr/>
        </p:nvPicPr>
        <p:blipFill>
          <a:blip r:embed="rId4"/>
          <a:stretch>
            <a:fillRect/>
          </a:stretch>
        </p:blipFill>
        <p:spPr>
          <a:xfrm>
            <a:off x="4984548" y="1045344"/>
            <a:ext cx="2141605" cy="2085394"/>
          </a:xfrm>
          <a:prstGeom prst="ellipse">
            <a:avLst/>
          </a:prstGeom>
          <a:noFill/>
          <a:ln w="387350">
            <a:noFill/>
          </a:ln>
        </p:spPr>
      </p:pic>
      <p:sp>
        <p:nvSpPr>
          <p:cNvPr id="16" name="Text Placeholder 43">
            <a:extLst>
              <a:ext uri="{FF2B5EF4-FFF2-40B4-BE49-F238E27FC236}">
                <a16:creationId xmlns:a16="http://schemas.microsoft.com/office/drawing/2014/main" id="{C0914E36-E6EA-EAB7-4491-2E39140CCCBC}"/>
              </a:ext>
            </a:extLst>
          </p:cNvPr>
          <p:cNvSpPr txBox="1">
            <a:spLocks/>
          </p:cNvSpPr>
          <p:nvPr/>
        </p:nvSpPr>
        <p:spPr>
          <a:xfrm>
            <a:off x="8658568" y="3205480"/>
            <a:ext cx="2707958" cy="48799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1">
                <a:solidFill>
                  <a:schemeClr val="tx1"/>
                </a:solidFill>
              </a:rPr>
              <a:t>Riddha Mathur</a:t>
            </a:r>
            <a:endParaRPr lang="en-US" sz="1600" b="1" i="1">
              <a:solidFill>
                <a:schemeClr val="tx1"/>
              </a:solidFill>
              <a:latin typeface="+mn-lt"/>
            </a:endParaRPr>
          </a:p>
        </p:txBody>
      </p:sp>
      <p:sp>
        <p:nvSpPr>
          <p:cNvPr id="17" name="Text Placeholder 43">
            <a:extLst>
              <a:ext uri="{FF2B5EF4-FFF2-40B4-BE49-F238E27FC236}">
                <a16:creationId xmlns:a16="http://schemas.microsoft.com/office/drawing/2014/main" id="{212CDE32-A1BC-EB43-B2C2-0B9E3C197C5D}"/>
              </a:ext>
            </a:extLst>
          </p:cNvPr>
          <p:cNvSpPr txBox="1">
            <a:spLocks/>
          </p:cNvSpPr>
          <p:nvPr/>
        </p:nvSpPr>
        <p:spPr>
          <a:xfrm>
            <a:off x="669602" y="6208432"/>
            <a:ext cx="2707958" cy="48799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1">
                <a:solidFill>
                  <a:schemeClr val="tx1"/>
                </a:solidFill>
              </a:rPr>
              <a:t>Jay Jain</a:t>
            </a:r>
            <a:endParaRPr lang="en-US" sz="1600" b="1" i="1">
              <a:solidFill>
                <a:schemeClr val="tx1"/>
              </a:solidFill>
              <a:latin typeface="+mn-lt"/>
            </a:endParaRPr>
          </a:p>
        </p:txBody>
      </p:sp>
      <p:sp>
        <p:nvSpPr>
          <p:cNvPr id="18" name="Text Placeholder 43">
            <a:extLst>
              <a:ext uri="{FF2B5EF4-FFF2-40B4-BE49-F238E27FC236}">
                <a16:creationId xmlns:a16="http://schemas.microsoft.com/office/drawing/2014/main" id="{BE723B31-B38D-5EFA-6B2A-85961980D600}"/>
              </a:ext>
            </a:extLst>
          </p:cNvPr>
          <p:cNvSpPr txBox="1">
            <a:spLocks/>
          </p:cNvSpPr>
          <p:nvPr/>
        </p:nvSpPr>
        <p:spPr>
          <a:xfrm>
            <a:off x="7848282" y="3031770"/>
            <a:ext cx="2707958" cy="487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US" sz="1600" i="1">
              <a:solidFill>
                <a:schemeClr val="bg2"/>
              </a:solidFill>
              <a:latin typeface="+mn-lt"/>
            </a:endParaRPr>
          </a:p>
        </p:txBody>
      </p:sp>
      <p:sp>
        <p:nvSpPr>
          <p:cNvPr id="20" name="Text Placeholder 43">
            <a:extLst>
              <a:ext uri="{FF2B5EF4-FFF2-40B4-BE49-F238E27FC236}">
                <a16:creationId xmlns:a16="http://schemas.microsoft.com/office/drawing/2014/main" id="{2797C5D6-ECF9-EF81-EF8E-C9511CBB8A15}"/>
              </a:ext>
            </a:extLst>
          </p:cNvPr>
          <p:cNvSpPr txBox="1">
            <a:spLocks/>
          </p:cNvSpPr>
          <p:nvPr/>
        </p:nvSpPr>
        <p:spPr>
          <a:xfrm>
            <a:off x="8907621" y="6138072"/>
            <a:ext cx="2707958" cy="48799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1">
                <a:solidFill>
                  <a:schemeClr val="tx1"/>
                </a:solidFill>
              </a:rPr>
              <a:t>Nitisha Meghwal</a:t>
            </a:r>
            <a:endParaRPr lang="en-US" sz="1600" b="1" i="1">
              <a:solidFill>
                <a:schemeClr val="tx1"/>
              </a:solidFill>
              <a:latin typeface="+mn-lt"/>
            </a:endParaRPr>
          </a:p>
        </p:txBody>
      </p:sp>
      <p:pic>
        <p:nvPicPr>
          <p:cNvPr id="21" name="Picture 10" descr="A picture containing person, clothing, person, smiling&#10;&#10;Description automatically generated">
            <a:extLst>
              <a:ext uri="{FF2B5EF4-FFF2-40B4-BE49-F238E27FC236}">
                <a16:creationId xmlns:a16="http://schemas.microsoft.com/office/drawing/2014/main" id="{18CB60B3-606E-711E-5D62-411459B250F3}"/>
              </a:ext>
            </a:extLst>
          </p:cNvPr>
          <p:cNvPicPr>
            <a:picLocks noChangeAspect="1"/>
          </p:cNvPicPr>
          <p:nvPr/>
        </p:nvPicPr>
        <p:blipFill>
          <a:blip r:embed="rId5"/>
          <a:stretch>
            <a:fillRect/>
          </a:stretch>
        </p:blipFill>
        <p:spPr>
          <a:xfrm>
            <a:off x="8907621" y="1042847"/>
            <a:ext cx="2030757" cy="2030757"/>
          </a:xfrm>
          <a:prstGeom prst="ellipse">
            <a:avLst/>
          </a:prstGeom>
          <a:noFill/>
          <a:ln w="387350">
            <a:noFill/>
          </a:ln>
        </p:spPr>
      </p:pic>
      <p:pic>
        <p:nvPicPr>
          <p:cNvPr id="22" name="Picture 10">
            <a:extLst>
              <a:ext uri="{FF2B5EF4-FFF2-40B4-BE49-F238E27FC236}">
                <a16:creationId xmlns:a16="http://schemas.microsoft.com/office/drawing/2014/main" id="{612D4C84-2659-7485-E04B-723B3C3BE4F4}"/>
              </a:ext>
            </a:extLst>
          </p:cNvPr>
          <p:cNvPicPr>
            <a:picLocks noChangeAspect="1"/>
          </p:cNvPicPr>
          <p:nvPr/>
        </p:nvPicPr>
        <p:blipFill>
          <a:blip r:embed="rId6"/>
          <a:stretch>
            <a:fillRect/>
          </a:stretch>
        </p:blipFill>
        <p:spPr>
          <a:xfrm>
            <a:off x="1003710" y="3961786"/>
            <a:ext cx="2126550" cy="2134878"/>
          </a:xfrm>
          <a:prstGeom prst="rect">
            <a:avLst/>
          </a:prstGeom>
        </p:spPr>
      </p:pic>
      <p:pic>
        <p:nvPicPr>
          <p:cNvPr id="23" name="Picture 7">
            <a:extLst>
              <a:ext uri="{FF2B5EF4-FFF2-40B4-BE49-F238E27FC236}">
                <a16:creationId xmlns:a16="http://schemas.microsoft.com/office/drawing/2014/main" id="{725B2883-2A38-D45A-A4D5-879E5FD016A8}"/>
              </a:ext>
            </a:extLst>
          </p:cNvPr>
          <p:cNvPicPr>
            <a:picLocks noChangeAspect="1"/>
          </p:cNvPicPr>
          <p:nvPr/>
        </p:nvPicPr>
        <p:blipFill>
          <a:blip r:embed="rId7"/>
          <a:stretch>
            <a:fillRect/>
          </a:stretch>
        </p:blipFill>
        <p:spPr>
          <a:xfrm>
            <a:off x="5039195" y="3959625"/>
            <a:ext cx="2246915" cy="2216633"/>
          </a:xfrm>
          <a:prstGeom prst="rect">
            <a:avLst/>
          </a:prstGeom>
        </p:spPr>
      </p:pic>
      <p:pic>
        <p:nvPicPr>
          <p:cNvPr id="24" name="Picture Placeholder 60" descr="A picture containing person, person, outdoor&#10;&#10;Description automatically generated">
            <a:extLst>
              <a:ext uri="{FF2B5EF4-FFF2-40B4-BE49-F238E27FC236}">
                <a16:creationId xmlns:a16="http://schemas.microsoft.com/office/drawing/2014/main" id="{07C8CABF-4FC7-F9F3-0BE5-36CA30E0515A}"/>
              </a:ext>
            </a:extLst>
          </p:cNvPr>
          <p:cNvPicPr>
            <a:picLocks noChangeAspect="1"/>
          </p:cNvPicPr>
          <p:nvPr/>
        </p:nvPicPr>
        <p:blipFill>
          <a:blip r:embed="rId8"/>
          <a:srcRect t="16016" b="16016"/>
          <a:stretch>
            <a:fillRect/>
          </a:stretch>
        </p:blipFill>
        <p:spPr>
          <a:xfrm>
            <a:off x="9164334" y="3960624"/>
            <a:ext cx="2055777" cy="2055777"/>
          </a:xfrm>
          <a:prstGeom prst="ellipse">
            <a:avLst/>
          </a:prstGeom>
          <a:noFill/>
          <a:ln w="387350">
            <a:noFill/>
          </a:ln>
        </p:spPr>
      </p:pic>
    </p:spTree>
    <p:extLst>
      <p:ext uri="{BB962C8B-B14F-4D97-AF65-F5344CB8AC3E}">
        <p14:creationId xmlns:p14="http://schemas.microsoft.com/office/powerpoint/2010/main" val="106590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9656B-4CEB-3545-3C3D-F3AC01418CE8}"/>
              </a:ext>
            </a:extLst>
          </p:cNvPr>
          <p:cNvSpPr txBox="1"/>
          <p:nvPr/>
        </p:nvSpPr>
        <p:spPr>
          <a:xfrm>
            <a:off x="6525661" y="417610"/>
            <a:ext cx="5272764" cy="7613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b="1" kern="1200">
                <a:solidFill>
                  <a:schemeClr val="accent1"/>
                </a:solidFill>
                <a:latin typeface="+mj-lt"/>
                <a:ea typeface="+mj-ea"/>
                <a:cs typeface="+mj-cs"/>
              </a:rPr>
              <a:t>DISRUPTIVE INNOVATION</a:t>
            </a:r>
          </a:p>
        </p:txBody>
      </p:sp>
      <p:sp>
        <p:nvSpPr>
          <p:cNvPr id="3" name="TextBox 2">
            <a:extLst>
              <a:ext uri="{FF2B5EF4-FFF2-40B4-BE49-F238E27FC236}">
                <a16:creationId xmlns:a16="http://schemas.microsoft.com/office/drawing/2014/main" id="{8A80587D-222B-3E64-8451-7DA135E28E0E}"/>
              </a:ext>
            </a:extLst>
          </p:cNvPr>
          <p:cNvSpPr txBox="1"/>
          <p:nvPr/>
        </p:nvSpPr>
        <p:spPr>
          <a:xfrm>
            <a:off x="6525661" y="1762761"/>
            <a:ext cx="5272764" cy="42316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228600">
              <a:lnSpc>
                <a:spcPct val="90000"/>
              </a:lnSpc>
              <a:spcAft>
                <a:spcPts val="600"/>
              </a:spcAft>
              <a:buFont typeface="Arial" panose="020B0604020202020204" pitchFamily="34" charset="0"/>
              <a:buChar char="•"/>
            </a:pPr>
            <a:r>
              <a:rPr lang="en-US" sz="2800" b="1"/>
              <a:t>Real-time continuous feedback mechanism using trained virtual AI coach</a:t>
            </a:r>
            <a:endParaRPr lang="en-US" sz="2800" b="1">
              <a:cs typeface="Calibri Light"/>
            </a:endParaRPr>
          </a:p>
          <a:p>
            <a:pPr>
              <a:lnSpc>
                <a:spcPct val="90000"/>
              </a:lnSpc>
              <a:spcAft>
                <a:spcPts val="600"/>
              </a:spcAft>
            </a:pPr>
            <a:endParaRPr lang="en-US" sz="2800" b="1">
              <a:cs typeface="Calibri Light"/>
            </a:endParaRPr>
          </a:p>
          <a:p>
            <a:pPr marL="171450" indent="-228600">
              <a:lnSpc>
                <a:spcPct val="90000"/>
              </a:lnSpc>
              <a:spcAft>
                <a:spcPts val="600"/>
              </a:spcAft>
              <a:buFont typeface="Arial" panose="020B0604020202020204" pitchFamily="34" charset="0"/>
              <a:buChar char="•"/>
            </a:pPr>
            <a:r>
              <a:rPr lang="en-US" sz="2800" b="1"/>
              <a:t>High Accessibility – Bridging geographical barriers</a:t>
            </a: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800" b="1">
              <a:cs typeface="Calibri Light"/>
            </a:endParaRPr>
          </a:p>
          <a:p>
            <a:pPr marL="171450" indent="-228600">
              <a:lnSpc>
                <a:spcPct val="90000"/>
              </a:lnSpc>
              <a:spcAft>
                <a:spcPts val="600"/>
              </a:spcAft>
              <a:buFont typeface="Arial" panose="020B0604020202020204" pitchFamily="34" charset="0"/>
              <a:buChar char="•"/>
            </a:pPr>
            <a:r>
              <a:rPr lang="en-US" sz="2800" b="1"/>
              <a:t>Injury risk forecasting </a:t>
            </a: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000" b="1"/>
          </a:p>
          <a:p>
            <a:pPr marL="171450"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a:p>
            <a:pPr>
              <a:lnSpc>
                <a:spcPct val="90000"/>
              </a:lnSpc>
              <a:spcAft>
                <a:spcPts val="600"/>
              </a:spcAft>
            </a:pPr>
            <a:endParaRPr lang="en-US" sz="2000" b="1"/>
          </a:p>
        </p:txBody>
      </p:sp>
      <p:pic>
        <p:nvPicPr>
          <p:cNvPr id="1026" name="Picture 2" descr="image">
            <a:extLst>
              <a:ext uri="{FF2B5EF4-FFF2-40B4-BE49-F238E27FC236}">
                <a16:creationId xmlns:a16="http://schemas.microsoft.com/office/drawing/2014/main" id="{24BFB45A-F794-093F-5FA6-8EBA715426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832"/>
          <a:stretch/>
        </p:blipFill>
        <p:spPr bwMode="auto">
          <a:xfrm>
            <a:off x="1117601" y="1016000"/>
            <a:ext cx="5138058" cy="4978400"/>
          </a:xfrm>
          <a:prstGeom prst="rect">
            <a:avLst/>
          </a:prstGeom>
          <a:solidFill>
            <a:srgbClr val="FFFFFF"/>
          </a:solidFill>
        </p:spPr>
      </p:pic>
    </p:spTree>
    <p:extLst>
      <p:ext uri="{BB962C8B-B14F-4D97-AF65-F5344CB8AC3E}">
        <p14:creationId xmlns:p14="http://schemas.microsoft.com/office/powerpoint/2010/main" val="315843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11</a:t>
            </a:fld>
            <a:endParaRPr lang="en-US"/>
          </a:p>
        </p:txBody>
      </p:sp>
      <p:sp>
        <p:nvSpPr>
          <p:cNvPr id="4" name="Title 4">
            <a:extLst>
              <a:ext uri="{FF2B5EF4-FFF2-40B4-BE49-F238E27FC236}">
                <a16:creationId xmlns:a16="http://schemas.microsoft.com/office/drawing/2014/main" id="{DE89E3E8-92B1-015F-1E87-CBE446082733}"/>
              </a:ext>
            </a:extLst>
          </p:cNvPr>
          <p:cNvSpPr txBox="1">
            <a:spLocks/>
          </p:cNvSpPr>
          <p:nvPr/>
        </p:nvSpPr>
        <p:spPr>
          <a:xfrm>
            <a:off x="3516225" y="472378"/>
            <a:ext cx="4766330" cy="729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USER INTERFACE</a:t>
            </a:r>
          </a:p>
        </p:txBody>
      </p:sp>
      <p:pic>
        <p:nvPicPr>
          <p:cNvPr id="7" name="Picture 7" descr="A screenshot of a video game&#10;&#10;Description automatically generated">
            <a:extLst>
              <a:ext uri="{FF2B5EF4-FFF2-40B4-BE49-F238E27FC236}">
                <a16:creationId xmlns:a16="http://schemas.microsoft.com/office/drawing/2014/main" id="{52C1083E-3390-6A7E-FE8B-1EBFD9CAFC0F}"/>
              </a:ext>
            </a:extLst>
          </p:cNvPr>
          <p:cNvPicPr>
            <a:picLocks noChangeAspect="1"/>
          </p:cNvPicPr>
          <p:nvPr/>
        </p:nvPicPr>
        <p:blipFill>
          <a:blip r:embed="rId2"/>
          <a:stretch>
            <a:fillRect/>
          </a:stretch>
        </p:blipFill>
        <p:spPr>
          <a:xfrm>
            <a:off x="672495" y="1387188"/>
            <a:ext cx="3372152" cy="4349719"/>
          </a:xfrm>
          <a:prstGeom prst="rect">
            <a:avLst/>
          </a:prstGeom>
        </p:spPr>
      </p:pic>
      <p:pic>
        <p:nvPicPr>
          <p:cNvPr id="8" name="Picture 8" descr="A screenshot of a video game&#10;&#10;Description automatically generated">
            <a:extLst>
              <a:ext uri="{FF2B5EF4-FFF2-40B4-BE49-F238E27FC236}">
                <a16:creationId xmlns:a16="http://schemas.microsoft.com/office/drawing/2014/main" id="{849AF638-8C35-0429-C33D-62851DE9C58E}"/>
              </a:ext>
            </a:extLst>
          </p:cNvPr>
          <p:cNvPicPr>
            <a:picLocks noChangeAspect="1"/>
          </p:cNvPicPr>
          <p:nvPr/>
        </p:nvPicPr>
        <p:blipFill>
          <a:blip r:embed="rId3"/>
          <a:stretch>
            <a:fillRect/>
          </a:stretch>
        </p:blipFill>
        <p:spPr>
          <a:xfrm>
            <a:off x="4301068" y="1385396"/>
            <a:ext cx="3408436" cy="4353303"/>
          </a:xfrm>
          <a:prstGeom prst="rect">
            <a:avLst/>
          </a:prstGeom>
        </p:spPr>
      </p:pic>
      <p:pic>
        <p:nvPicPr>
          <p:cNvPr id="9" name="Picture 9" descr="A screenshot of a phone&#10;&#10;Description automatically generated">
            <a:extLst>
              <a:ext uri="{FF2B5EF4-FFF2-40B4-BE49-F238E27FC236}">
                <a16:creationId xmlns:a16="http://schemas.microsoft.com/office/drawing/2014/main" id="{7CC914CC-C2F6-59E2-0BF9-0B25482D0CE2}"/>
              </a:ext>
            </a:extLst>
          </p:cNvPr>
          <p:cNvPicPr>
            <a:picLocks noChangeAspect="1"/>
          </p:cNvPicPr>
          <p:nvPr/>
        </p:nvPicPr>
        <p:blipFill>
          <a:blip r:embed="rId4"/>
          <a:stretch>
            <a:fillRect/>
          </a:stretch>
        </p:blipFill>
        <p:spPr>
          <a:xfrm>
            <a:off x="8123162" y="1389182"/>
            <a:ext cx="3396342" cy="4333637"/>
          </a:xfrm>
          <a:prstGeom prst="rect">
            <a:avLst/>
          </a:prstGeom>
        </p:spPr>
      </p:pic>
    </p:spTree>
    <p:extLst>
      <p:ext uri="{BB962C8B-B14F-4D97-AF65-F5344CB8AC3E}">
        <p14:creationId xmlns:p14="http://schemas.microsoft.com/office/powerpoint/2010/main" val="4142518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12</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3516225" y="472378"/>
            <a:ext cx="4766330" cy="729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USER INTERFACE</a:t>
            </a:r>
          </a:p>
        </p:txBody>
      </p:sp>
      <p:pic>
        <p:nvPicPr>
          <p:cNvPr id="4" name="Picture 4" descr="A screenshot of a video game&#10;&#10;Description automatically generated">
            <a:extLst>
              <a:ext uri="{FF2B5EF4-FFF2-40B4-BE49-F238E27FC236}">
                <a16:creationId xmlns:a16="http://schemas.microsoft.com/office/drawing/2014/main" id="{C030613C-B36E-259F-24D3-D605956DBE4B}"/>
              </a:ext>
            </a:extLst>
          </p:cNvPr>
          <p:cNvPicPr>
            <a:picLocks noChangeAspect="1"/>
          </p:cNvPicPr>
          <p:nvPr/>
        </p:nvPicPr>
        <p:blipFill>
          <a:blip r:embed="rId2"/>
          <a:stretch>
            <a:fillRect/>
          </a:stretch>
        </p:blipFill>
        <p:spPr>
          <a:xfrm>
            <a:off x="4325257" y="1300331"/>
            <a:ext cx="3335866" cy="4305720"/>
          </a:xfrm>
          <a:prstGeom prst="rect">
            <a:avLst/>
          </a:prstGeom>
        </p:spPr>
      </p:pic>
      <p:pic>
        <p:nvPicPr>
          <p:cNvPr id="5" name="Picture 6" descr="A screenshot of a phone&#10;&#10;Description automatically generated">
            <a:extLst>
              <a:ext uri="{FF2B5EF4-FFF2-40B4-BE49-F238E27FC236}">
                <a16:creationId xmlns:a16="http://schemas.microsoft.com/office/drawing/2014/main" id="{755047BB-E7DA-FFF7-B9ED-AAB2CCA276D4}"/>
              </a:ext>
            </a:extLst>
          </p:cNvPr>
          <p:cNvPicPr>
            <a:picLocks noChangeAspect="1"/>
          </p:cNvPicPr>
          <p:nvPr/>
        </p:nvPicPr>
        <p:blipFill>
          <a:blip r:embed="rId3"/>
          <a:stretch>
            <a:fillRect/>
          </a:stretch>
        </p:blipFill>
        <p:spPr>
          <a:xfrm>
            <a:off x="8219924" y="1301690"/>
            <a:ext cx="3287485" cy="4303001"/>
          </a:xfrm>
          <a:prstGeom prst="rect">
            <a:avLst/>
          </a:prstGeom>
        </p:spPr>
      </p:pic>
      <p:pic>
        <p:nvPicPr>
          <p:cNvPr id="6" name="Picture 6" descr="A screenshot of a sports app&#10;&#10;Description automatically generated">
            <a:extLst>
              <a:ext uri="{FF2B5EF4-FFF2-40B4-BE49-F238E27FC236}">
                <a16:creationId xmlns:a16="http://schemas.microsoft.com/office/drawing/2014/main" id="{1DFB1203-CEC0-D5EE-C98C-91317960C2B0}"/>
              </a:ext>
            </a:extLst>
          </p:cNvPr>
          <p:cNvPicPr>
            <a:picLocks noChangeAspect="1"/>
          </p:cNvPicPr>
          <p:nvPr/>
        </p:nvPicPr>
        <p:blipFill>
          <a:blip r:embed="rId4"/>
          <a:stretch>
            <a:fillRect/>
          </a:stretch>
        </p:blipFill>
        <p:spPr>
          <a:xfrm>
            <a:off x="334784" y="1319880"/>
            <a:ext cx="3335866" cy="4282538"/>
          </a:xfrm>
          <a:prstGeom prst="rect">
            <a:avLst/>
          </a:prstGeom>
        </p:spPr>
      </p:pic>
    </p:spTree>
    <p:extLst>
      <p:ext uri="{BB962C8B-B14F-4D97-AF65-F5344CB8AC3E}">
        <p14:creationId xmlns:p14="http://schemas.microsoft.com/office/powerpoint/2010/main" val="254193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13</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3516225" y="472378"/>
            <a:ext cx="4766330" cy="729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USER INTERFACE</a:t>
            </a:r>
          </a:p>
        </p:txBody>
      </p:sp>
      <p:pic>
        <p:nvPicPr>
          <p:cNvPr id="6" name="Picture 7" descr="A screenshot of a website&#10;&#10;Description automatically generated">
            <a:extLst>
              <a:ext uri="{FF2B5EF4-FFF2-40B4-BE49-F238E27FC236}">
                <a16:creationId xmlns:a16="http://schemas.microsoft.com/office/drawing/2014/main" id="{0623CA0D-DC48-3316-F05C-DD65999E08F4}"/>
              </a:ext>
            </a:extLst>
          </p:cNvPr>
          <p:cNvPicPr>
            <a:picLocks noChangeAspect="1"/>
          </p:cNvPicPr>
          <p:nvPr/>
        </p:nvPicPr>
        <p:blipFill>
          <a:blip r:embed="rId2"/>
          <a:stretch>
            <a:fillRect/>
          </a:stretch>
        </p:blipFill>
        <p:spPr>
          <a:xfrm>
            <a:off x="8280400" y="1452908"/>
            <a:ext cx="3347961" cy="4266660"/>
          </a:xfrm>
          <a:prstGeom prst="rect">
            <a:avLst/>
          </a:prstGeom>
        </p:spPr>
      </p:pic>
      <p:pic>
        <p:nvPicPr>
          <p:cNvPr id="8" name="Picture 8" descr="A screenshot of a sports app&#10;&#10;Description automatically generated">
            <a:extLst>
              <a:ext uri="{FF2B5EF4-FFF2-40B4-BE49-F238E27FC236}">
                <a16:creationId xmlns:a16="http://schemas.microsoft.com/office/drawing/2014/main" id="{A7FECD09-0D38-3025-CB9A-0913816B1358}"/>
              </a:ext>
            </a:extLst>
          </p:cNvPr>
          <p:cNvPicPr>
            <a:picLocks noChangeAspect="1"/>
          </p:cNvPicPr>
          <p:nvPr/>
        </p:nvPicPr>
        <p:blipFill>
          <a:blip r:embed="rId3"/>
          <a:stretch>
            <a:fillRect/>
          </a:stretch>
        </p:blipFill>
        <p:spPr>
          <a:xfrm>
            <a:off x="503162" y="1452095"/>
            <a:ext cx="3287485" cy="4280381"/>
          </a:xfrm>
          <a:prstGeom prst="rect">
            <a:avLst/>
          </a:prstGeom>
        </p:spPr>
      </p:pic>
      <p:pic>
        <p:nvPicPr>
          <p:cNvPr id="4" name="Picture 4" descr="A screenshot of a video game&#10;&#10;Description automatically generated">
            <a:extLst>
              <a:ext uri="{FF2B5EF4-FFF2-40B4-BE49-F238E27FC236}">
                <a16:creationId xmlns:a16="http://schemas.microsoft.com/office/drawing/2014/main" id="{CD02B6E1-7866-9CCB-90B1-5950EA166375}"/>
              </a:ext>
            </a:extLst>
          </p:cNvPr>
          <p:cNvPicPr>
            <a:picLocks noChangeAspect="1"/>
          </p:cNvPicPr>
          <p:nvPr/>
        </p:nvPicPr>
        <p:blipFill>
          <a:blip r:embed="rId4"/>
          <a:stretch>
            <a:fillRect/>
          </a:stretch>
        </p:blipFill>
        <p:spPr>
          <a:xfrm>
            <a:off x="4446210" y="1452002"/>
            <a:ext cx="3299580" cy="4280566"/>
          </a:xfrm>
          <a:prstGeom prst="rect">
            <a:avLst/>
          </a:prstGeom>
        </p:spPr>
      </p:pic>
    </p:spTree>
    <p:extLst>
      <p:ext uri="{BB962C8B-B14F-4D97-AF65-F5344CB8AC3E}">
        <p14:creationId xmlns:p14="http://schemas.microsoft.com/office/powerpoint/2010/main" val="371936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6474726" y="640210"/>
            <a:ext cx="5282171" cy="911870"/>
          </a:xfrm>
        </p:spPr>
        <p:txBody>
          <a:bodyPr vert="horz" lIns="91440" tIns="45720" rIns="91440" bIns="45720" rtlCol="0" anchor="b">
            <a:normAutofit/>
          </a:bodyPr>
          <a:lstStyle/>
          <a:p>
            <a:r>
              <a:rPr lang="en-US">
                <a:solidFill>
                  <a:schemeClr val="accent1"/>
                </a:solidFill>
              </a:rPr>
              <a:t>STICKINESS</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idx="1"/>
          </p:nvPr>
        </p:nvSpPr>
        <p:spPr>
          <a:xfrm>
            <a:off x="6474726" y="1950754"/>
            <a:ext cx="5272764" cy="4267036"/>
          </a:xfrm>
        </p:spPr>
        <p:txBody>
          <a:bodyPr vert="horz" lIns="91440" tIns="45720" rIns="91440" bIns="45720" rtlCol="0" anchor="t">
            <a:normAutofit fontScale="55000" lnSpcReduction="20000"/>
          </a:bodyPr>
          <a:lstStyle/>
          <a:p>
            <a:r>
              <a:rPr lang="en-US" sz="4200" b="1">
                <a:cs typeface="Calibri Light"/>
              </a:rPr>
              <a:t>Building</a:t>
            </a:r>
            <a:r>
              <a:rPr lang="en-US" sz="4200" b="1">
                <a:ea typeface="+mn-lt"/>
                <a:cs typeface="+mn-lt"/>
              </a:rPr>
              <a:t> a Thriving Community</a:t>
            </a:r>
            <a:endParaRPr lang="en-US">
              <a:cs typeface="Calibri Light"/>
            </a:endParaRPr>
          </a:p>
          <a:p>
            <a:pPr marL="0" indent="0">
              <a:buNone/>
            </a:pPr>
            <a:endParaRPr lang="en-US" sz="4200" b="1"/>
          </a:p>
          <a:p>
            <a:r>
              <a:rPr lang="en-US" sz="4200" b="1"/>
              <a:t>Habit-Forming Challenges</a:t>
            </a:r>
            <a:endParaRPr lang="en-US" sz="4200" b="1">
              <a:cs typeface="Calibri Light"/>
            </a:endParaRPr>
          </a:p>
          <a:p>
            <a:pPr marL="0" indent="0">
              <a:buNone/>
            </a:pPr>
            <a:endParaRPr lang="en-US" sz="4200" b="1"/>
          </a:p>
          <a:p>
            <a:r>
              <a:rPr lang="en-US" sz="4200" b="1">
                <a:cs typeface="Calibri Light"/>
              </a:rPr>
              <a:t>Team/Player Finding</a:t>
            </a:r>
          </a:p>
          <a:p>
            <a:pPr marL="0" indent="0">
              <a:buNone/>
            </a:pPr>
            <a:endParaRPr lang="en-US" sz="4200" b="1"/>
          </a:p>
          <a:p>
            <a:r>
              <a:rPr lang="en-US" sz="4200" b="1"/>
              <a:t>Success Stories Showcase</a:t>
            </a:r>
            <a:endParaRPr lang="en-US" sz="4200" b="1">
              <a:cs typeface="Calibri Light"/>
            </a:endParaRPr>
          </a:p>
          <a:p>
            <a:pPr marL="0" indent="0">
              <a:buNone/>
            </a:pPr>
            <a:endParaRPr lang="en-US" sz="4200" b="1">
              <a:cs typeface="Calibri Light"/>
            </a:endParaRPr>
          </a:p>
          <a:p>
            <a:r>
              <a:rPr lang="en-US" sz="4200" b="1">
                <a:cs typeface="Calibri Light"/>
              </a:rPr>
              <a:t>Reward Points</a:t>
            </a:r>
          </a:p>
          <a:p>
            <a:pPr marL="0" indent="0">
              <a:buNone/>
            </a:pPr>
            <a:endParaRPr lang="en-US" sz="4200" b="1">
              <a:cs typeface="Calibri Light"/>
            </a:endParaRPr>
          </a:p>
          <a:p>
            <a:r>
              <a:rPr lang="en-US" sz="4200" b="1">
                <a:cs typeface="Calibri Light"/>
              </a:rPr>
              <a:t>Sports Scholarship </a:t>
            </a:r>
          </a:p>
          <a:p>
            <a:endParaRPr lang="en-US" sz="1900" b="1">
              <a:cs typeface="Calibri Light"/>
            </a:endParaRPr>
          </a:p>
          <a:p>
            <a:endParaRPr lang="en-US" sz="1900">
              <a:cs typeface="Calibri Light"/>
            </a:endParaRPr>
          </a:p>
        </p:txBody>
      </p:sp>
      <p:pic>
        <p:nvPicPr>
          <p:cNvPr id="25" name="Picture 25" descr="A person kicking a leg&#10;&#10;Description automatically generated">
            <a:extLst>
              <a:ext uri="{FF2B5EF4-FFF2-40B4-BE49-F238E27FC236}">
                <a16:creationId xmlns:a16="http://schemas.microsoft.com/office/drawing/2014/main" id="{0D7A3045-D2C2-19BE-7161-FF0410440ED9}"/>
              </a:ext>
            </a:extLst>
          </p:cNvPr>
          <p:cNvPicPr>
            <a:picLocks noGrp="1" noChangeAspect="1"/>
          </p:cNvPicPr>
          <p:nvPr>
            <p:ph type="pic" sz="quarter" idx="13"/>
          </p:nvPr>
        </p:nvPicPr>
        <p:blipFill rotWithShape="1">
          <a:blip r:embed="rId2"/>
          <a:srcRect l="15618" r="15618" b="-4"/>
          <a:stretch/>
        </p:blipFill>
        <p:spPr>
          <a:xfrm>
            <a:off x="1117601" y="1016000"/>
            <a:ext cx="5138058" cy="4978400"/>
          </a:xfrm>
          <a:prstGeom prst="rect">
            <a:avLst/>
          </a:prstGeom>
          <a:noFill/>
        </p:spPr>
      </p:pic>
    </p:spTree>
    <p:extLst>
      <p:ext uri="{BB962C8B-B14F-4D97-AF65-F5344CB8AC3E}">
        <p14:creationId xmlns:p14="http://schemas.microsoft.com/office/powerpoint/2010/main" val="1154969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296026" y="670720"/>
            <a:ext cx="4766330" cy="729682"/>
          </a:xfrm>
        </p:spPr>
        <p:txBody>
          <a:bodyPr vert="horz" lIns="91440" tIns="45720" rIns="91440" bIns="45720" rtlCol="0" anchor="ctr">
            <a:normAutofit/>
          </a:bodyPr>
          <a:lstStyle/>
          <a:p>
            <a:pPr algn="l"/>
            <a:r>
              <a:rPr lang="en-US" sz="3200" kern="1200">
                <a:latin typeface="+mj-lt"/>
                <a:ea typeface="+mj-ea"/>
                <a:cs typeface="+mj-cs"/>
              </a:rPr>
              <a:t>VALUE CREATION</a:t>
            </a:r>
          </a:p>
        </p:txBody>
      </p:sp>
      <p:grpSp>
        <p:nvGrpSpPr>
          <p:cNvPr id="2100" name="Group 209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95" name="Freeform: Shape 210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Freeform: Shape 210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3" name="Freeform: Shape 210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4" name="Freeform: Shape 210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DFA0A94A-813C-9CA7-609D-C7AEFBA8CD12}"/>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43255C66-8FF1-9768-764A-89ADD64D32FD}"/>
              </a:ext>
            </a:extLst>
          </p:cNvPr>
          <p:cNvSpPr txBox="1"/>
          <p:nvPr/>
        </p:nvSpPr>
        <p:spPr>
          <a:xfrm>
            <a:off x="4867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92" name="TextBox 1691">
            <a:extLst>
              <a:ext uri="{FF2B5EF4-FFF2-40B4-BE49-F238E27FC236}">
                <a16:creationId xmlns:a16="http://schemas.microsoft.com/office/drawing/2014/main" id="{63D9A0E1-5C5B-0845-74E6-069355698D0A}"/>
              </a:ext>
            </a:extLst>
          </p:cNvPr>
          <p:cNvSpPr txBox="1"/>
          <p:nvPr/>
        </p:nvSpPr>
        <p:spPr>
          <a:xfrm>
            <a:off x="5153025" y="362902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93" name="TextBox 1692">
            <a:extLst>
              <a:ext uri="{FF2B5EF4-FFF2-40B4-BE49-F238E27FC236}">
                <a16:creationId xmlns:a16="http://schemas.microsoft.com/office/drawing/2014/main" id="{9CE847E1-E9BE-1123-613E-FF6338A5F67D}"/>
              </a:ext>
            </a:extLst>
          </p:cNvPr>
          <p:cNvSpPr txBox="1"/>
          <p:nvPr/>
        </p:nvSpPr>
        <p:spPr>
          <a:xfrm>
            <a:off x="5295900" y="37719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95" name="TextBox 1694">
            <a:extLst>
              <a:ext uri="{FF2B5EF4-FFF2-40B4-BE49-F238E27FC236}">
                <a16:creationId xmlns:a16="http://schemas.microsoft.com/office/drawing/2014/main" id="{CF61398E-B70D-FFE5-31A1-97C495FF4516}"/>
              </a:ext>
            </a:extLst>
          </p:cNvPr>
          <p:cNvSpPr txBox="1"/>
          <p:nvPr/>
        </p:nvSpPr>
        <p:spPr>
          <a:xfrm>
            <a:off x="5581650" y="40576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91" name="TextBox 2090">
            <a:extLst>
              <a:ext uri="{FF2B5EF4-FFF2-40B4-BE49-F238E27FC236}">
                <a16:creationId xmlns:a16="http://schemas.microsoft.com/office/drawing/2014/main" id="{23858737-08D2-6786-E281-20A551A0AD5E}"/>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25" name="Diagram 27">
            <a:extLst>
              <a:ext uri="{FF2B5EF4-FFF2-40B4-BE49-F238E27FC236}">
                <a16:creationId xmlns:a16="http://schemas.microsoft.com/office/drawing/2014/main" id="{A782F43C-76A9-7171-5113-74DCA6A0A517}"/>
              </a:ext>
            </a:extLst>
          </p:cNvPr>
          <p:cNvGraphicFramePr/>
          <p:nvPr>
            <p:extLst>
              <p:ext uri="{D42A27DB-BD31-4B8C-83A1-F6EECF244321}">
                <p14:modId xmlns:p14="http://schemas.microsoft.com/office/powerpoint/2010/main" val="1224866675"/>
              </p:ext>
            </p:extLst>
          </p:nvPr>
        </p:nvGraphicFramePr>
        <p:xfrm>
          <a:off x="195944" y="1514702"/>
          <a:ext cx="11542000" cy="5140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88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hand holding a megaphone&#10;&#10;Description automatically generated">
            <a:extLst>
              <a:ext uri="{FF2B5EF4-FFF2-40B4-BE49-F238E27FC236}">
                <a16:creationId xmlns:a16="http://schemas.microsoft.com/office/drawing/2014/main" id="{924C93BA-7A66-F862-1609-FE0E8F958542}"/>
              </a:ext>
            </a:extLst>
          </p:cNvPr>
          <p:cNvPicPr>
            <a:picLocks noGrp="1" noChangeAspect="1"/>
          </p:cNvPicPr>
          <p:nvPr>
            <p:ph type="pic" sz="quarter" idx="10"/>
          </p:nvPr>
        </p:nvPicPr>
        <p:blipFill rotWithShape="1">
          <a:blip r:embed="rId2"/>
          <a:srcRect l="19058" r="19056" b="-2"/>
          <a:stretch/>
        </p:blipFill>
        <p:spPr>
          <a:xfrm>
            <a:off x="5016500" y="472281"/>
            <a:ext cx="7175500" cy="5913439"/>
          </a:xfrm>
          <a:noFill/>
        </p:spPr>
      </p:pic>
      <p:sp>
        <p:nvSpPr>
          <p:cNvPr id="3" name="Title 2">
            <a:extLst>
              <a:ext uri="{FF2B5EF4-FFF2-40B4-BE49-F238E27FC236}">
                <a16:creationId xmlns:a16="http://schemas.microsoft.com/office/drawing/2014/main" id="{927F17CE-27F4-B25B-8C7F-410486143D5B}"/>
              </a:ext>
            </a:extLst>
          </p:cNvPr>
          <p:cNvSpPr>
            <a:spLocks noGrp="1"/>
          </p:cNvSpPr>
          <p:nvPr>
            <p:ph type="ctrTitle"/>
          </p:nvPr>
        </p:nvSpPr>
        <p:spPr>
          <a:xfrm>
            <a:off x="371476" y="1779589"/>
            <a:ext cx="4416424" cy="2182811"/>
          </a:xfrm>
        </p:spPr>
        <p:txBody>
          <a:bodyPr anchor="b">
            <a:normAutofit/>
          </a:bodyPr>
          <a:lstStyle/>
          <a:p>
            <a:r>
              <a:rPr lang="en-US"/>
              <a:t>MARKET STRATEGY</a:t>
            </a:r>
          </a:p>
        </p:txBody>
      </p:sp>
    </p:spTree>
    <p:extLst>
      <p:ext uri="{BB962C8B-B14F-4D97-AF65-F5344CB8AC3E}">
        <p14:creationId xmlns:p14="http://schemas.microsoft.com/office/powerpoint/2010/main" val="865167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4D5A035-3308-99FF-9DF9-C6F5D951B5EB}"/>
              </a:ext>
            </a:extLst>
          </p:cNvPr>
          <p:cNvGraphicFramePr/>
          <p:nvPr>
            <p:extLst>
              <p:ext uri="{D42A27DB-BD31-4B8C-83A1-F6EECF244321}">
                <p14:modId xmlns:p14="http://schemas.microsoft.com/office/powerpoint/2010/main" val="3910356961"/>
              </p:ext>
            </p:extLst>
          </p:nvPr>
        </p:nvGraphicFramePr>
        <p:xfrm>
          <a:off x="1184388" y="806245"/>
          <a:ext cx="9547694" cy="5831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31ADFA9-A5D5-7B49-D06B-6469979D21F2}"/>
              </a:ext>
            </a:extLst>
          </p:cNvPr>
          <p:cNvSpPr txBox="1"/>
          <p:nvPr/>
        </p:nvSpPr>
        <p:spPr>
          <a:xfrm>
            <a:off x="4491246" y="219936"/>
            <a:ext cx="2921184" cy="584775"/>
          </a:xfrm>
          <a:prstGeom prst="rect">
            <a:avLst/>
          </a:prstGeom>
          <a:noFill/>
        </p:spPr>
        <p:txBody>
          <a:bodyPr wrap="none" lIns="91440" tIns="45720" rIns="91440" bIns="45720" rtlCol="0" anchor="t">
            <a:spAutoFit/>
          </a:bodyPr>
          <a:lstStyle/>
          <a:p>
            <a:r>
              <a:rPr lang="en-US" sz="3200" b="1" dirty="0">
                <a:solidFill>
                  <a:schemeClr val="accent1"/>
                </a:solidFill>
                <a:latin typeface="Calibri"/>
                <a:ea typeface="Calibri"/>
                <a:cs typeface="Calibri"/>
              </a:rPr>
              <a:t>Market Strategy</a:t>
            </a:r>
          </a:p>
        </p:txBody>
      </p:sp>
    </p:spTree>
    <p:extLst>
      <p:ext uri="{BB962C8B-B14F-4D97-AF65-F5344CB8AC3E}">
        <p14:creationId xmlns:p14="http://schemas.microsoft.com/office/powerpoint/2010/main" val="58534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2765B4-0F73-2011-D55C-53F753E7167D}"/>
              </a:ext>
            </a:extLst>
          </p:cNvPr>
          <p:cNvSpPr txBox="1"/>
          <p:nvPr/>
        </p:nvSpPr>
        <p:spPr>
          <a:xfrm>
            <a:off x="4796294" y="374935"/>
            <a:ext cx="2601347" cy="584775"/>
          </a:xfrm>
          <a:prstGeom prst="rect">
            <a:avLst/>
          </a:prstGeom>
          <a:noFill/>
        </p:spPr>
        <p:txBody>
          <a:bodyPr wrap="square" lIns="91440" tIns="45720" rIns="91440" bIns="45720" rtlCol="0" anchor="t">
            <a:spAutoFit/>
          </a:bodyPr>
          <a:lstStyle/>
          <a:p>
            <a:r>
              <a:rPr lang="en-US" sz="3200" b="1" dirty="0">
                <a:solidFill>
                  <a:schemeClr val="accent1"/>
                </a:solidFill>
                <a:latin typeface="Calibri"/>
                <a:ea typeface="Calibri"/>
                <a:cs typeface="Calibri"/>
              </a:rPr>
              <a:t>Market Size</a:t>
            </a:r>
          </a:p>
        </p:txBody>
      </p:sp>
      <p:pic>
        <p:nvPicPr>
          <p:cNvPr id="2" name="Picture 4" descr="A blue and purple rectangles with text&#10;&#10;Description automatically generated">
            <a:extLst>
              <a:ext uri="{FF2B5EF4-FFF2-40B4-BE49-F238E27FC236}">
                <a16:creationId xmlns:a16="http://schemas.microsoft.com/office/drawing/2014/main" id="{C07D6086-3EE0-FAC9-9F53-C91EF2D78B59}"/>
              </a:ext>
            </a:extLst>
          </p:cNvPr>
          <p:cNvPicPr>
            <a:picLocks noChangeAspect="1"/>
          </p:cNvPicPr>
          <p:nvPr/>
        </p:nvPicPr>
        <p:blipFill>
          <a:blip r:embed="rId2"/>
          <a:stretch>
            <a:fillRect/>
          </a:stretch>
        </p:blipFill>
        <p:spPr>
          <a:xfrm>
            <a:off x="1562100" y="844075"/>
            <a:ext cx="9150927" cy="5489081"/>
          </a:xfrm>
          <a:prstGeom prst="rect">
            <a:avLst/>
          </a:prstGeom>
        </p:spPr>
      </p:pic>
    </p:spTree>
    <p:extLst>
      <p:ext uri="{BB962C8B-B14F-4D97-AF65-F5344CB8AC3E}">
        <p14:creationId xmlns:p14="http://schemas.microsoft.com/office/powerpoint/2010/main" val="131678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04A65-A3D7-FC9C-5BFC-9C55F99046F4}"/>
              </a:ext>
            </a:extLst>
          </p:cNvPr>
          <p:cNvSpPr txBox="1"/>
          <p:nvPr/>
        </p:nvSpPr>
        <p:spPr>
          <a:xfrm>
            <a:off x="4202079" y="288814"/>
            <a:ext cx="34410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solidFill>
                <a:latin typeface="Calibri"/>
                <a:ea typeface="Calibri"/>
                <a:cs typeface="Calibri"/>
              </a:rPr>
              <a:t>3 Pillars of PLAI</a:t>
            </a:r>
          </a:p>
        </p:txBody>
      </p:sp>
      <p:pic>
        <p:nvPicPr>
          <p:cNvPr id="6" name="Picture 6" descr="A diagram of a company&#10;&#10;Description automatically generated">
            <a:extLst>
              <a:ext uri="{FF2B5EF4-FFF2-40B4-BE49-F238E27FC236}">
                <a16:creationId xmlns:a16="http://schemas.microsoft.com/office/drawing/2014/main" id="{18E0D855-0B5F-4AC6-2FC0-35A428714B37}"/>
              </a:ext>
            </a:extLst>
          </p:cNvPr>
          <p:cNvPicPr>
            <a:picLocks noChangeAspect="1"/>
          </p:cNvPicPr>
          <p:nvPr/>
        </p:nvPicPr>
        <p:blipFill>
          <a:blip r:embed="rId2"/>
          <a:stretch>
            <a:fillRect/>
          </a:stretch>
        </p:blipFill>
        <p:spPr>
          <a:xfrm>
            <a:off x="2536536" y="909556"/>
            <a:ext cx="5996641" cy="5859974"/>
          </a:xfrm>
          <a:prstGeom prst="rect">
            <a:avLst/>
          </a:prstGeom>
        </p:spPr>
      </p:pic>
    </p:spTree>
    <p:extLst>
      <p:ext uri="{BB962C8B-B14F-4D97-AF65-F5344CB8AC3E}">
        <p14:creationId xmlns:p14="http://schemas.microsoft.com/office/powerpoint/2010/main" val="1610564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1046390" y="2188029"/>
            <a:ext cx="3057524" cy="2612571"/>
          </a:xfrm>
        </p:spPr>
        <p:txBody>
          <a:bodyPr vert="horz" lIns="91440" tIns="45720" rIns="91440" bIns="45720" rtlCol="0" anchor="ctr">
            <a:noAutofit/>
          </a:bodyPr>
          <a:lstStyle/>
          <a:p>
            <a:r>
              <a:rPr lang="en-US" sz="4400" kern="1200">
                <a:solidFill>
                  <a:schemeClr val="bg1"/>
                </a:solidFill>
              </a:rPr>
              <a:t>PROBLEM </a:t>
            </a:r>
            <a:br>
              <a:rPr lang="en-US" sz="4400" kern="1200">
                <a:solidFill>
                  <a:schemeClr val="bg1"/>
                </a:solidFill>
              </a:rPr>
            </a:br>
            <a:r>
              <a:rPr lang="en-US" sz="4400" kern="1200">
                <a:solidFill>
                  <a:schemeClr val="bg1"/>
                </a:solidFill>
              </a:rPr>
              <a:t>STATEMENT</a:t>
            </a:r>
          </a:p>
        </p:txBody>
      </p:sp>
      <p:sp>
        <p:nvSpPr>
          <p:cNvPr id="5" name="TextBox 4">
            <a:extLst>
              <a:ext uri="{FF2B5EF4-FFF2-40B4-BE49-F238E27FC236}">
                <a16:creationId xmlns:a16="http://schemas.microsoft.com/office/drawing/2014/main" id="{FF353BDE-51E0-C3E7-1461-8304B5DCB9B2}"/>
              </a:ext>
            </a:extLst>
          </p:cNvPr>
          <p:cNvSpPr txBox="1"/>
          <p:nvPr/>
        </p:nvSpPr>
        <p:spPr>
          <a:xfrm>
            <a:off x="5778029" y="3125140"/>
            <a:ext cx="5000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latin typeface="Century Gothic"/>
            </a:endParaRPr>
          </a:p>
        </p:txBody>
      </p:sp>
      <p:sp>
        <p:nvSpPr>
          <p:cNvPr id="3" name="Slide Number Placeholder 2" hidden="1">
            <a:extLst>
              <a:ext uri="{FF2B5EF4-FFF2-40B4-BE49-F238E27FC236}">
                <a16:creationId xmlns:a16="http://schemas.microsoft.com/office/drawing/2014/main" id="{581E71C2-3FC1-41C1-8255-33A1AC802247}"/>
              </a:ext>
            </a:extLst>
          </p:cNvPr>
          <p:cNvSpPr>
            <a:spLocks noGrp="1"/>
          </p:cNvSpPr>
          <p:nvPr>
            <p:ph type="sldNum" sz="quarter" idx="4294967295"/>
          </p:nvPr>
        </p:nvSpPr>
        <p:spPr>
          <a:xfrm>
            <a:off x="11548872" y="6217920"/>
            <a:ext cx="640080" cy="640080"/>
          </a:xfrm>
        </p:spPr>
        <p:txBody>
          <a:bodyPr vert="horz" lIns="91440" tIns="45720" rIns="91440" bIns="45720" rtlCol="0" anchor="ctr">
            <a:normAutofit/>
          </a:bodyPr>
          <a:lstStyle/>
          <a:p>
            <a:pPr algn="ctr">
              <a:spcAft>
                <a:spcPts val="600"/>
              </a:spcAft>
            </a:pPr>
            <a:fld id="{03DC2DEF-D2FE-4B45-ABA4-9F153FD1C98A}" type="slidenum">
              <a:rPr lang="en-US" sz="1600" smtClean="0">
                <a:solidFill>
                  <a:schemeClr val="tx2"/>
                </a:solidFill>
              </a:rPr>
              <a:pPr algn="ctr">
                <a:spcAft>
                  <a:spcPts val="600"/>
                </a:spcAft>
              </a:pPr>
              <a:t>2</a:t>
            </a:fld>
            <a:endParaRPr lang="en-US" sz="1600">
              <a:solidFill>
                <a:schemeClr val="tx2"/>
              </a:solidFill>
            </a:endParaRPr>
          </a:p>
        </p:txBody>
      </p:sp>
      <p:graphicFrame>
        <p:nvGraphicFramePr>
          <p:cNvPr id="79" name="Text Placeholder 17">
            <a:extLst>
              <a:ext uri="{FF2B5EF4-FFF2-40B4-BE49-F238E27FC236}">
                <a16:creationId xmlns:a16="http://schemas.microsoft.com/office/drawing/2014/main" id="{DE4800C4-FF11-E0D3-E0AE-F8FA15CB7C22}"/>
              </a:ext>
            </a:extLst>
          </p:cNvPr>
          <p:cNvGraphicFramePr/>
          <p:nvPr>
            <p:extLst>
              <p:ext uri="{D42A27DB-BD31-4B8C-83A1-F6EECF244321}">
                <p14:modId xmlns:p14="http://schemas.microsoft.com/office/powerpoint/2010/main" val="2306171119"/>
              </p:ext>
            </p:extLst>
          </p:nvPr>
        </p:nvGraphicFramePr>
        <p:xfrm>
          <a:off x="4900613" y="1233488"/>
          <a:ext cx="6991350" cy="4967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002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35F4E9B-AFEA-A73C-8E83-583EE623FFAC}"/>
              </a:ext>
            </a:extLst>
          </p:cNvPr>
          <p:cNvGraphicFramePr/>
          <p:nvPr>
            <p:extLst>
              <p:ext uri="{D42A27DB-BD31-4B8C-83A1-F6EECF244321}">
                <p14:modId xmlns:p14="http://schemas.microsoft.com/office/powerpoint/2010/main" val="1929233738"/>
              </p:ext>
            </p:extLst>
          </p:nvPr>
        </p:nvGraphicFramePr>
        <p:xfrm>
          <a:off x="1042956" y="1129004"/>
          <a:ext cx="2425174" cy="4422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B20E0449-C5DE-00C3-E70F-604A44B50E27}"/>
              </a:ext>
            </a:extLst>
          </p:cNvPr>
          <p:cNvPicPr>
            <a:picLocks noChangeAspect="1"/>
          </p:cNvPicPr>
          <p:nvPr/>
        </p:nvPicPr>
        <p:blipFill>
          <a:blip r:embed="rId7"/>
          <a:stretch>
            <a:fillRect/>
          </a:stretch>
        </p:blipFill>
        <p:spPr>
          <a:xfrm>
            <a:off x="3601616" y="1291863"/>
            <a:ext cx="8266923" cy="501312"/>
          </a:xfrm>
          <a:prstGeom prst="rect">
            <a:avLst/>
          </a:prstGeom>
        </p:spPr>
      </p:pic>
      <p:pic>
        <p:nvPicPr>
          <p:cNvPr id="17" name="Picture 16">
            <a:extLst>
              <a:ext uri="{FF2B5EF4-FFF2-40B4-BE49-F238E27FC236}">
                <a16:creationId xmlns:a16="http://schemas.microsoft.com/office/drawing/2014/main" id="{BA88A005-4E8C-EBDF-DAC8-29EEF80AA7DB}"/>
              </a:ext>
            </a:extLst>
          </p:cNvPr>
          <p:cNvPicPr>
            <a:picLocks noChangeAspect="1"/>
          </p:cNvPicPr>
          <p:nvPr/>
        </p:nvPicPr>
        <p:blipFill>
          <a:blip r:embed="rId8"/>
          <a:stretch>
            <a:fillRect/>
          </a:stretch>
        </p:blipFill>
        <p:spPr>
          <a:xfrm>
            <a:off x="3601615" y="3914883"/>
            <a:ext cx="8087657" cy="632405"/>
          </a:xfrm>
          <a:prstGeom prst="rect">
            <a:avLst/>
          </a:prstGeom>
        </p:spPr>
      </p:pic>
      <p:pic>
        <p:nvPicPr>
          <p:cNvPr id="19" name="Picture 18">
            <a:extLst>
              <a:ext uri="{FF2B5EF4-FFF2-40B4-BE49-F238E27FC236}">
                <a16:creationId xmlns:a16="http://schemas.microsoft.com/office/drawing/2014/main" id="{BC279D5C-B63D-8589-8F6E-B1DD4FD9C052}"/>
              </a:ext>
            </a:extLst>
          </p:cNvPr>
          <p:cNvPicPr>
            <a:picLocks noChangeAspect="1"/>
          </p:cNvPicPr>
          <p:nvPr/>
        </p:nvPicPr>
        <p:blipFill>
          <a:blip r:embed="rId9"/>
          <a:stretch>
            <a:fillRect/>
          </a:stretch>
        </p:blipFill>
        <p:spPr>
          <a:xfrm>
            <a:off x="3525795" y="4719061"/>
            <a:ext cx="7255328" cy="723122"/>
          </a:xfrm>
          <a:prstGeom prst="rect">
            <a:avLst/>
          </a:prstGeom>
        </p:spPr>
      </p:pic>
      <p:pic>
        <p:nvPicPr>
          <p:cNvPr id="21" name="Picture 20">
            <a:extLst>
              <a:ext uri="{FF2B5EF4-FFF2-40B4-BE49-F238E27FC236}">
                <a16:creationId xmlns:a16="http://schemas.microsoft.com/office/drawing/2014/main" id="{77A375CA-0567-B406-24EB-849DDE9E80B5}"/>
              </a:ext>
            </a:extLst>
          </p:cNvPr>
          <p:cNvPicPr>
            <a:picLocks noChangeAspect="1"/>
          </p:cNvPicPr>
          <p:nvPr/>
        </p:nvPicPr>
        <p:blipFill>
          <a:blip r:embed="rId10"/>
          <a:stretch>
            <a:fillRect/>
          </a:stretch>
        </p:blipFill>
        <p:spPr>
          <a:xfrm>
            <a:off x="3550509" y="2090572"/>
            <a:ext cx="8061477" cy="723122"/>
          </a:xfrm>
          <a:prstGeom prst="rect">
            <a:avLst/>
          </a:prstGeom>
        </p:spPr>
      </p:pic>
      <p:sp>
        <p:nvSpPr>
          <p:cNvPr id="22" name="TextBox 21">
            <a:extLst>
              <a:ext uri="{FF2B5EF4-FFF2-40B4-BE49-F238E27FC236}">
                <a16:creationId xmlns:a16="http://schemas.microsoft.com/office/drawing/2014/main" id="{0C5874FE-8C82-7FA4-7593-987CFABB488E}"/>
              </a:ext>
            </a:extLst>
          </p:cNvPr>
          <p:cNvSpPr txBox="1"/>
          <p:nvPr/>
        </p:nvSpPr>
        <p:spPr>
          <a:xfrm>
            <a:off x="4941969" y="294770"/>
            <a:ext cx="2309030" cy="584775"/>
          </a:xfrm>
          <a:prstGeom prst="rect">
            <a:avLst/>
          </a:prstGeom>
          <a:noFill/>
        </p:spPr>
        <p:txBody>
          <a:bodyPr wrap="none" lIns="91440" tIns="45720" rIns="91440" bIns="45720" rtlCol="0" anchor="t">
            <a:spAutoFit/>
          </a:bodyPr>
          <a:lstStyle/>
          <a:p>
            <a:r>
              <a:rPr lang="en-US" sz="3200" b="1" dirty="0">
                <a:solidFill>
                  <a:schemeClr val="accent1"/>
                </a:solidFill>
                <a:latin typeface="Calibri"/>
                <a:ea typeface="Calibri"/>
                <a:cs typeface="Calibri"/>
              </a:rPr>
              <a:t>Competition</a:t>
            </a:r>
            <a:endParaRPr lang="en-US" sz="3200" b="1">
              <a:solidFill>
                <a:schemeClr val="accent1"/>
              </a:solidFill>
              <a:latin typeface="Calibri"/>
              <a:ea typeface="Calibri"/>
              <a:cs typeface="Calibri"/>
            </a:endParaRPr>
          </a:p>
        </p:txBody>
      </p:sp>
      <p:pic>
        <p:nvPicPr>
          <p:cNvPr id="31" name="Picture 31" descr="A blue and red logo&#10;&#10;Description automatically generated">
            <a:extLst>
              <a:ext uri="{FF2B5EF4-FFF2-40B4-BE49-F238E27FC236}">
                <a16:creationId xmlns:a16="http://schemas.microsoft.com/office/drawing/2014/main" id="{B51C9EDE-F44A-6349-44F0-A4BD8780CFA3}"/>
              </a:ext>
            </a:extLst>
          </p:cNvPr>
          <p:cNvPicPr>
            <a:picLocks noChangeAspect="1"/>
          </p:cNvPicPr>
          <p:nvPr/>
        </p:nvPicPr>
        <p:blipFill>
          <a:blip r:embed="rId11"/>
          <a:stretch>
            <a:fillRect/>
          </a:stretch>
        </p:blipFill>
        <p:spPr>
          <a:xfrm>
            <a:off x="3546765" y="3104010"/>
            <a:ext cx="6726380" cy="569161"/>
          </a:xfrm>
          <a:prstGeom prst="rect">
            <a:avLst/>
          </a:prstGeom>
        </p:spPr>
      </p:pic>
    </p:spTree>
    <p:extLst>
      <p:ext uri="{BB962C8B-B14F-4D97-AF65-F5344CB8AC3E}">
        <p14:creationId xmlns:p14="http://schemas.microsoft.com/office/powerpoint/2010/main" val="381095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1A86-BCF8-CD47-F165-ED4BC6A6023A}"/>
              </a:ext>
            </a:extLst>
          </p:cNvPr>
          <p:cNvSpPr>
            <a:spLocks noGrp="1"/>
          </p:cNvSpPr>
          <p:nvPr>
            <p:ph type="title"/>
          </p:nvPr>
        </p:nvSpPr>
        <p:spPr/>
        <p:txBody>
          <a:bodyPr/>
          <a:lstStyle/>
          <a:p>
            <a:r>
              <a:rPr lang="en-US" sz="3200">
                <a:solidFill>
                  <a:schemeClr val="accent4"/>
                </a:solidFill>
                <a:cs typeface="Calibri"/>
              </a:rPr>
              <a:t>Market Types </a:t>
            </a:r>
            <a:endParaRPr lang="en-US">
              <a:solidFill>
                <a:schemeClr val="accent4"/>
              </a:solidFill>
            </a:endParaRPr>
          </a:p>
        </p:txBody>
      </p:sp>
      <p:sp>
        <p:nvSpPr>
          <p:cNvPr id="3" name="Content Placeholder 2">
            <a:extLst>
              <a:ext uri="{FF2B5EF4-FFF2-40B4-BE49-F238E27FC236}">
                <a16:creationId xmlns:a16="http://schemas.microsoft.com/office/drawing/2014/main" id="{922BC900-DB57-9F7B-B28F-8D114C220F78}"/>
              </a:ext>
            </a:extLst>
          </p:cNvPr>
          <p:cNvSpPr>
            <a:spLocks noGrp="1"/>
          </p:cNvSpPr>
          <p:nvPr>
            <p:ph idx="1"/>
          </p:nvPr>
        </p:nvSpPr>
        <p:spPr>
          <a:xfrm>
            <a:off x="371474" y="1233488"/>
            <a:ext cx="4673220" cy="4997136"/>
          </a:xfrm>
        </p:spPr>
        <p:txBody>
          <a:bodyPr vert="horz" lIns="91440" tIns="45720" rIns="91440" bIns="45720" rtlCol="0" anchor="t">
            <a:normAutofit/>
          </a:bodyPr>
          <a:lstStyle/>
          <a:p>
            <a:pPr marL="0" indent="0">
              <a:buNone/>
            </a:pPr>
            <a:r>
              <a:rPr lang="en-US" b="1">
                <a:solidFill>
                  <a:schemeClr val="accent4"/>
                </a:solidFill>
                <a:latin typeface="Calibri"/>
                <a:cs typeface="Calibri"/>
              </a:rPr>
              <a:t>Existing/New Market</a:t>
            </a:r>
          </a:p>
          <a:p>
            <a:pPr marL="0" indent="0">
              <a:buNone/>
            </a:pPr>
            <a:endParaRPr lang="en-US" sz="3200" b="1">
              <a:solidFill>
                <a:schemeClr val="accent4"/>
              </a:solidFill>
              <a:latin typeface="Calibri"/>
              <a:cs typeface="Calibri"/>
            </a:endParaRPr>
          </a:p>
          <a:p>
            <a:pPr>
              <a:buFont typeface="Arial,Sans-Serif"/>
              <a:buChar char="•"/>
            </a:pPr>
            <a:r>
              <a:rPr lang="en-US" sz="2300" b="1">
                <a:solidFill>
                  <a:srgbClr val="32363F"/>
                </a:solidFill>
                <a:latin typeface="Calibri Light"/>
                <a:cs typeface="Calibri Light"/>
              </a:rPr>
              <a:t>Combined Sports Data Analytics with AI based Sports Coaching</a:t>
            </a:r>
            <a:endParaRPr lang="en-US" sz="2300">
              <a:solidFill>
                <a:srgbClr val="32363F"/>
              </a:solidFill>
              <a:latin typeface="Calibri Light"/>
              <a:cs typeface="Calibri Light"/>
            </a:endParaRPr>
          </a:p>
          <a:p>
            <a:pPr>
              <a:buFont typeface="Arial"/>
              <a:buChar char="•"/>
            </a:pPr>
            <a:endParaRPr lang="en-US" sz="2300">
              <a:solidFill>
                <a:srgbClr val="32363F"/>
              </a:solidFill>
              <a:latin typeface="Calibri Light"/>
              <a:cs typeface="Calibri Light"/>
            </a:endParaRPr>
          </a:p>
          <a:p>
            <a:pPr>
              <a:buFont typeface="Arial"/>
              <a:buChar char="•"/>
            </a:pPr>
            <a:r>
              <a:rPr lang="en-US" sz="2300" b="1">
                <a:solidFill>
                  <a:srgbClr val="32363F"/>
                </a:solidFill>
                <a:latin typeface="Calibri Light"/>
                <a:cs typeface="Calibri Light"/>
              </a:rPr>
              <a:t>Competitors in adjacent industries but not precisely in AI based Sports Coaching  </a:t>
            </a:r>
            <a:endParaRPr lang="en-US"/>
          </a:p>
          <a:p>
            <a:pPr marL="0" indent="0">
              <a:buNone/>
            </a:pPr>
            <a:endParaRPr lang="en-US" sz="2300" b="1">
              <a:solidFill>
                <a:srgbClr val="32363F"/>
              </a:solidFill>
              <a:latin typeface="Calibri Light"/>
              <a:cs typeface="Calibri Light"/>
            </a:endParaRPr>
          </a:p>
          <a:p>
            <a:pPr>
              <a:buFont typeface="Arial"/>
              <a:buChar char="•"/>
            </a:pPr>
            <a:r>
              <a:rPr lang="en-US" sz="2300" b="1">
                <a:solidFill>
                  <a:srgbClr val="32363F"/>
                </a:solidFill>
                <a:latin typeface="Calibri Light"/>
                <a:cs typeface="Calibri Light"/>
              </a:rPr>
              <a:t>Creating a New Affordable Market for Sports Enthusiasts </a:t>
            </a:r>
          </a:p>
          <a:p>
            <a:pPr>
              <a:buFont typeface="Arial"/>
              <a:buChar char="•"/>
            </a:pPr>
            <a:endParaRPr lang="en-US" sz="2300" b="1">
              <a:solidFill>
                <a:srgbClr val="32363F"/>
              </a:solidFill>
              <a:latin typeface="Calibri Light"/>
              <a:cs typeface="Calibri Light"/>
            </a:endParaRPr>
          </a:p>
          <a:p>
            <a:pPr marL="0" indent="0">
              <a:buNone/>
            </a:pPr>
            <a:endParaRPr lang="en-US" sz="2300">
              <a:solidFill>
                <a:srgbClr val="32363F"/>
              </a:solidFill>
              <a:latin typeface="Calibri Light"/>
              <a:cs typeface="Calibri Light"/>
            </a:endParaRPr>
          </a:p>
          <a:p>
            <a:pPr marL="0" indent="0">
              <a:buNone/>
            </a:pPr>
            <a:endParaRPr lang="en-US" sz="2300">
              <a:solidFill>
                <a:srgbClr val="32363F"/>
              </a:solidFill>
              <a:latin typeface="Calibri Light"/>
              <a:cs typeface="Calibri Light"/>
            </a:endParaRPr>
          </a:p>
          <a:p>
            <a:pPr marL="0" indent="0">
              <a:buNone/>
            </a:pPr>
            <a:endParaRPr lang="en-US" sz="3200" b="1">
              <a:solidFill>
                <a:srgbClr val="4276AA"/>
              </a:solidFill>
              <a:latin typeface="Calibri"/>
              <a:cs typeface="Calibri"/>
            </a:endParaRPr>
          </a:p>
          <a:p>
            <a:pPr marL="0" indent="0">
              <a:buNone/>
            </a:pPr>
            <a:endParaRPr lang="en-US" sz="3200" b="1">
              <a:solidFill>
                <a:srgbClr val="4276AA"/>
              </a:solidFill>
              <a:latin typeface="Calibri"/>
              <a:cs typeface="Calibri"/>
            </a:endParaRPr>
          </a:p>
        </p:txBody>
      </p:sp>
      <p:cxnSp>
        <p:nvCxnSpPr>
          <p:cNvPr id="6" name="Straight Arrow Connector 5">
            <a:extLst>
              <a:ext uri="{FF2B5EF4-FFF2-40B4-BE49-F238E27FC236}">
                <a16:creationId xmlns:a16="http://schemas.microsoft.com/office/drawing/2014/main" id="{165EA1A2-59DD-DF24-A863-740CA037D763}"/>
              </a:ext>
            </a:extLst>
          </p:cNvPr>
          <p:cNvCxnSpPr/>
          <p:nvPr/>
        </p:nvCxnSpPr>
        <p:spPr>
          <a:xfrm>
            <a:off x="5631422" y="1236506"/>
            <a:ext cx="34344" cy="5003442"/>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D845A9-2DC5-0A9C-F38A-DF01F9288FF0}"/>
              </a:ext>
            </a:extLst>
          </p:cNvPr>
          <p:cNvSpPr txBox="1"/>
          <p:nvPr/>
        </p:nvSpPr>
        <p:spPr>
          <a:xfrm>
            <a:off x="6252494" y="1149286"/>
            <a:ext cx="4938053" cy="6309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4276AA"/>
                </a:solidFill>
                <a:latin typeface="Calibri"/>
                <a:cs typeface="Segoe UI"/>
              </a:rPr>
              <a:t>Exponential Market</a:t>
            </a:r>
            <a:endParaRPr lang="en-US" sz="2800">
              <a:solidFill>
                <a:srgbClr val="4276AA"/>
              </a:solidFill>
              <a:latin typeface="Calibri"/>
              <a:cs typeface="Segoe UI"/>
            </a:endParaRPr>
          </a:p>
          <a:p>
            <a:endParaRPr lang="en-US" sz="3200" b="1">
              <a:solidFill>
                <a:srgbClr val="4276AA"/>
              </a:solidFill>
              <a:latin typeface="Calibri"/>
              <a:cs typeface="Segoe UI"/>
            </a:endParaRPr>
          </a:p>
          <a:p>
            <a:endParaRPr lang="en-US" sz="2300" b="1">
              <a:cs typeface="Arial"/>
            </a:endParaRPr>
          </a:p>
          <a:p>
            <a:pPr marL="342900" indent="-342900">
              <a:buFont typeface="Arial"/>
              <a:buChar char="•"/>
            </a:pPr>
            <a:r>
              <a:rPr lang="en-US" sz="2300" b="1">
                <a:cs typeface="Arial"/>
              </a:rPr>
              <a:t>First-mover Advantage</a:t>
            </a:r>
            <a:endParaRPr lang="en-US">
              <a:cs typeface="Calibri Light"/>
            </a:endParaRPr>
          </a:p>
          <a:p>
            <a:endParaRPr lang="en-US" sz="2300">
              <a:cs typeface="Segoe UI"/>
            </a:endParaRPr>
          </a:p>
          <a:p>
            <a:pPr marL="342900" indent="-342900">
              <a:buFont typeface="Arial"/>
              <a:buChar char="•"/>
            </a:pPr>
            <a:r>
              <a:rPr lang="en-US" sz="2300" b="1">
                <a:cs typeface="Arial"/>
              </a:rPr>
              <a:t> Sports Analytics Industry CAGR of 25.1%</a:t>
            </a:r>
            <a:endParaRPr lang="en-US" sz="2300">
              <a:cs typeface="Arial"/>
            </a:endParaRPr>
          </a:p>
          <a:p>
            <a:endParaRPr lang="en-US" sz="2300" b="1">
              <a:cs typeface="Arial"/>
            </a:endParaRPr>
          </a:p>
          <a:p>
            <a:pPr marL="342900" indent="-342900">
              <a:buFont typeface="Arial"/>
              <a:buChar char="•"/>
            </a:pPr>
            <a:r>
              <a:rPr lang="en-US" sz="2300" b="1">
                <a:cs typeface="Arial"/>
              </a:rPr>
              <a:t>Customer-base created</a:t>
            </a:r>
          </a:p>
          <a:p>
            <a:endParaRPr lang="en-US" sz="2300" b="1">
              <a:cs typeface="Arial"/>
            </a:endParaRPr>
          </a:p>
          <a:p>
            <a:pPr marL="342900" indent="-342900">
              <a:buFont typeface="Arial"/>
              <a:buChar char="•"/>
            </a:pPr>
            <a:r>
              <a:rPr lang="en-US" sz="2300" b="1">
                <a:cs typeface="Arial"/>
              </a:rPr>
              <a:t>Introducing in-house wearable IoT devices</a:t>
            </a:r>
          </a:p>
          <a:p>
            <a:r>
              <a:rPr lang="en-US" sz="2300">
                <a:cs typeface="Segoe UI"/>
              </a:rPr>
              <a:t>​</a:t>
            </a:r>
          </a:p>
          <a:p>
            <a:r>
              <a:rPr lang="en-US" sz="2300">
                <a:cs typeface="Segoe UI"/>
              </a:rPr>
              <a:t>​</a:t>
            </a:r>
          </a:p>
          <a:p>
            <a:r>
              <a:rPr lang="en-US" sz="3200">
                <a:solidFill>
                  <a:srgbClr val="4276AA"/>
                </a:solidFill>
                <a:latin typeface="Calibri"/>
                <a:cs typeface="Segoe UI"/>
              </a:rPr>
              <a:t>​</a:t>
            </a:r>
          </a:p>
          <a:p>
            <a:r>
              <a:rPr lang="en-US" sz="3200">
                <a:solidFill>
                  <a:srgbClr val="4276AA"/>
                </a:solidFill>
                <a:latin typeface="Calibri"/>
                <a:cs typeface="Segoe UI"/>
              </a:rPr>
              <a:t>​</a:t>
            </a:r>
          </a:p>
        </p:txBody>
      </p:sp>
    </p:spTree>
    <p:extLst>
      <p:ext uri="{BB962C8B-B14F-4D97-AF65-F5344CB8AC3E}">
        <p14:creationId xmlns:p14="http://schemas.microsoft.com/office/powerpoint/2010/main" val="753889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40C5-967C-5F1B-4BBC-5291EFF65C28}"/>
              </a:ext>
            </a:extLst>
          </p:cNvPr>
          <p:cNvSpPr>
            <a:spLocks noGrp="1"/>
          </p:cNvSpPr>
          <p:nvPr>
            <p:ph type="title"/>
          </p:nvPr>
        </p:nvSpPr>
        <p:spPr/>
        <p:txBody>
          <a:bodyPr>
            <a:normAutofit/>
          </a:bodyPr>
          <a:lstStyle/>
          <a:p>
            <a:r>
              <a:rPr lang="en-US" sz="2800">
                <a:solidFill>
                  <a:schemeClr val="accent4"/>
                </a:solidFill>
                <a:cs typeface="Calibri"/>
              </a:rPr>
              <a:t>Adjacent Market </a:t>
            </a:r>
            <a:endParaRPr lang="en-US" sz="2800">
              <a:solidFill>
                <a:schemeClr val="accent4"/>
              </a:solidFill>
            </a:endParaRPr>
          </a:p>
        </p:txBody>
      </p:sp>
      <p:pic>
        <p:nvPicPr>
          <p:cNvPr id="16" name="Picture 16" descr="A person with different gadgets&#10;&#10;Description automatically generated">
            <a:extLst>
              <a:ext uri="{FF2B5EF4-FFF2-40B4-BE49-F238E27FC236}">
                <a16:creationId xmlns:a16="http://schemas.microsoft.com/office/drawing/2014/main" id="{1D671392-1FF5-449C-7069-0BC4E75558F5}"/>
              </a:ext>
            </a:extLst>
          </p:cNvPr>
          <p:cNvPicPr>
            <a:picLocks noGrp="1" noChangeAspect="1"/>
          </p:cNvPicPr>
          <p:nvPr>
            <p:ph type="pic" sz="quarter" idx="13"/>
          </p:nvPr>
        </p:nvPicPr>
        <p:blipFill>
          <a:blip r:embed="rId2"/>
          <a:srcRect l="4596" r="4596"/>
          <a:stretch/>
        </p:blipFill>
        <p:spPr>
          <a:xfrm>
            <a:off x="467420" y="1765504"/>
            <a:ext cx="2494721" cy="2218327"/>
          </a:xfrm>
        </p:spPr>
      </p:pic>
      <p:pic>
        <p:nvPicPr>
          <p:cNvPr id="17" name="Picture 17" descr="A logo of a globe with people around it&#10;&#10;Description automatically generated">
            <a:extLst>
              <a:ext uri="{FF2B5EF4-FFF2-40B4-BE49-F238E27FC236}">
                <a16:creationId xmlns:a16="http://schemas.microsoft.com/office/drawing/2014/main" id="{DF193E99-F45A-93AA-12B7-C295B69AA0AD}"/>
              </a:ext>
            </a:extLst>
          </p:cNvPr>
          <p:cNvPicPr>
            <a:picLocks noGrp="1" noChangeAspect="1"/>
          </p:cNvPicPr>
          <p:nvPr>
            <p:ph type="pic" sz="quarter" idx="21"/>
          </p:nvPr>
        </p:nvPicPr>
        <p:blipFill>
          <a:blip r:embed="rId3"/>
          <a:srcRect l="7154" r="7154"/>
          <a:stretch/>
        </p:blipFill>
        <p:spPr>
          <a:xfrm>
            <a:off x="3412045" y="1763043"/>
            <a:ext cx="2494721" cy="2223249"/>
          </a:xfrm>
        </p:spPr>
      </p:pic>
      <p:pic>
        <p:nvPicPr>
          <p:cNvPr id="18" name="Picture 18" descr="A circle of sports equipment&#10;&#10;Description automatically generated">
            <a:extLst>
              <a:ext uri="{FF2B5EF4-FFF2-40B4-BE49-F238E27FC236}">
                <a16:creationId xmlns:a16="http://schemas.microsoft.com/office/drawing/2014/main" id="{36967FD4-FA8F-C1C8-5171-25D28D3933BA}"/>
              </a:ext>
            </a:extLst>
          </p:cNvPr>
          <p:cNvPicPr>
            <a:picLocks noGrp="1" noChangeAspect="1"/>
          </p:cNvPicPr>
          <p:nvPr>
            <p:ph type="pic" sz="quarter" idx="22"/>
          </p:nvPr>
        </p:nvPicPr>
        <p:blipFill>
          <a:blip r:embed="rId4"/>
          <a:srcRect t="5534" b="5534"/>
          <a:stretch/>
        </p:blipFill>
        <p:spPr>
          <a:xfrm>
            <a:off x="6404945" y="1761485"/>
            <a:ext cx="2408066" cy="2226366"/>
          </a:xfrm>
        </p:spPr>
      </p:pic>
      <p:pic>
        <p:nvPicPr>
          <p:cNvPr id="19" name="Picture 19" descr="A silhouette of a person running&#10;&#10;Description automatically generated">
            <a:extLst>
              <a:ext uri="{FF2B5EF4-FFF2-40B4-BE49-F238E27FC236}">
                <a16:creationId xmlns:a16="http://schemas.microsoft.com/office/drawing/2014/main" id="{DEE03CB7-B026-CA99-D003-6DF75765EF44}"/>
              </a:ext>
            </a:extLst>
          </p:cNvPr>
          <p:cNvPicPr>
            <a:picLocks noGrp="1" noChangeAspect="1"/>
          </p:cNvPicPr>
          <p:nvPr>
            <p:ph type="pic" sz="quarter" idx="23"/>
          </p:nvPr>
        </p:nvPicPr>
        <p:blipFill>
          <a:blip r:embed="rId5"/>
          <a:srcRect l="11342" r="11342"/>
          <a:stretch/>
        </p:blipFill>
        <p:spPr>
          <a:xfrm>
            <a:off x="9301294" y="1757250"/>
            <a:ext cx="2494721" cy="2234836"/>
          </a:xfrm>
        </p:spPr>
      </p:pic>
      <p:sp>
        <p:nvSpPr>
          <p:cNvPr id="3" name="Content Placeholder 2">
            <a:extLst>
              <a:ext uri="{FF2B5EF4-FFF2-40B4-BE49-F238E27FC236}">
                <a16:creationId xmlns:a16="http://schemas.microsoft.com/office/drawing/2014/main" id="{1D9568E9-11BC-AC1F-D12C-672100C151FD}"/>
              </a:ext>
            </a:extLst>
          </p:cNvPr>
          <p:cNvSpPr>
            <a:spLocks noGrp="1"/>
          </p:cNvSpPr>
          <p:nvPr>
            <p:ph type="body" sz="quarter" idx="20"/>
          </p:nvPr>
        </p:nvSpPr>
        <p:spPr/>
        <p:txBody>
          <a:bodyPr/>
          <a:lstStyle/>
          <a:p>
            <a:r>
              <a:rPr lang="en-US">
                <a:cs typeface="Calibri"/>
              </a:rPr>
              <a:t>Smart Wearable IoT Devices</a:t>
            </a:r>
            <a:endParaRPr lang="en-US"/>
          </a:p>
          <a:p>
            <a:endParaRPr lang="en-US">
              <a:cs typeface="Calibri"/>
            </a:endParaRPr>
          </a:p>
        </p:txBody>
      </p:sp>
      <p:sp>
        <p:nvSpPr>
          <p:cNvPr id="9" name="Text Placeholder 8">
            <a:extLst>
              <a:ext uri="{FF2B5EF4-FFF2-40B4-BE49-F238E27FC236}">
                <a16:creationId xmlns:a16="http://schemas.microsoft.com/office/drawing/2014/main" id="{D40AEB4C-E07B-4DD3-FC6E-BF068F4F5F0F}"/>
              </a:ext>
            </a:extLst>
          </p:cNvPr>
          <p:cNvSpPr>
            <a:spLocks noGrp="1"/>
          </p:cNvSpPr>
          <p:nvPr>
            <p:ph type="body" sz="quarter" idx="24"/>
          </p:nvPr>
        </p:nvSpPr>
        <p:spPr>
          <a:xfrm>
            <a:off x="371474" y="5256078"/>
            <a:ext cx="2686613" cy="666781"/>
          </a:xfrm>
        </p:spPr>
        <p:txBody>
          <a:bodyPr/>
          <a:lstStyle/>
          <a:p>
            <a:r>
              <a:rPr lang="en-US">
                <a:cs typeface="Calibri Light"/>
              </a:rPr>
              <a:t>Introducing a line of Smart Wearable IoT Devices</a:t>
            </a:r>
            <a:endParaRPr lang="en-US"/>
          </a:p>
        </p:txBody>
      </p:sp>
      <p:sp>
        <p:nvSpPr>
          <p:cNvPr id="10" name="Text Placeholder 9">
            <a:extLst>
              <a:ext uri="{FF2B5EF4-FFF2-40B4-BE49-F238E27FC236}">
                <a16:creationId xmlns:a16="http://schemas.microsoft.com/office/drawing/2014/main" id="{101101D6-A7DA-AC63-95DE-D19FAE598B46}"/>
              </a:ext>
            </a:extLst>
          </p:cNvPr>
          <p:cNvSpPr>
            <a:spLocks noGrp="1"/>
          </p:cNvSpPr>
          <p:nvPr>
            <p:ph type="body" sz="quarter" idx="25"/>
          </p:nvPr>
        </p:nvSpPr>
        <p:spPr/>
        <p:txBody>
          <a:bodyPr/>
          <a:lstStyle/>
          <a:p>
            <a:r>
              <a:rPr lang="en-US">
                <a:cs typeface="Calibri"/>
              </a:rPr>
              <a:t>Athlete Recruitment and Management Company</a:t>
            </a:r>
            <a:endParaRPr lang="en-US"/>
          </a:p>
        </p:txBody>
      </p:sp>
      <p:sp>
        <p:nvSpPr>
          <p:cNvPr id="11" name="Text Placeholder 10">
            <a:extLst>
              <a:ext uri="{FF2B5EF4-FFF2-40B4-BE49-F238E27FC236}">
                <a16:creationId xmlns:a16="http://schemas.microsoft.com/office/drawing/2014/main" id="{90312D39-FE01-F15C-97A9-0BABAEED7E85}"/>
              </a:ext>
            </a:extLst>
          </p:cNvPr>
          <p:cNvSpPr>
            <a:spLocks noGrp="1"/>
          </p:cNvSpPr>
          <p:nvPr>
            <p:ph type="body" sz="quarter" idx="26"/>
          </p:nvPr>
        </p:nvSpPr>
        <p:spPr>
          <a:xfrm>
            <a:off x="3316099" y="5256078"/>
            <a:ext cx="2686613" cy="666781"/>
          </a:xfrm>
        </p:spPr>
        <p:txBody>
          <a:bodyPr/>
          <a:lstStyle/>
          <a:p>
            <a:r>
              <a:rPr lang="en-US">
                <a:cs typeface="Calibri Light"/>
              </a:rPr>
              <a:t>Bridge the gap between talented athletes and potential clubs, teams, and sponsors</a:t>
            </a:r>
            <a:endParaRPr lang="en-US"/>
          </a:p>
        </p:txBody>
      </p:sp>
      <p:sp>
        <p:nvSpPr>
          <p:cNvPr id="12" name="Text Placeholder 11">
            <a:extLst>
              <a:ext uri="{FF2B5EF4-FFF2-40B4-BE49-F238E27FC236}">
                <a16:creationId xmlns:a16="http://schemas.microsoft.com/office/drawing/2014/main" id="{4CD73CCC-A951-3C4C-C36D-67BD42A54924}"/>
              </a:ext>
            </a:extLst>
          </p:cNvPr>
          <p:cNvSpPr>
            <a:spLocks noGrp="1"/>
          </p:cNvSpPr>
          <p:nvPr>
            <p:ph type="body" sz="quarter" idx="27"/>
          </p:nvPr>
        </p:nvSpPr>
        <p:spPr/>
        <p:txBody>
          <a:bodyPr/>
          <a:lstStyle/>
          <a:p>
            <a:r>
              <a:rPr lang="en-US">
                <a:cs typeface="Calibri"/>
              </a:rPr>
              <a:t>Sports Equipment Marketplace</a:t>
            </a:r>
            <a:endParaRPr lang="en-US"/>
          </a:p>
        </p:txBody>
      </p:sp>
      <p:sp>
        <p:nvSpPr>
          <p:cNvPr id="13" name="Text Placeholder 12">
            <a:extLst>
              <a:ext uri="{FF2B5EF4-FFF2-40B4-BE49-F238E27FC236}">
                <a16:creationId xmlns:a16="http://schemas.microsoft.com/office/drawing/2014/main" id="{218488D0-2C59-113C-5380-3BB8DE287AD0}"/>
              </a:ext>
            </a:extLst>
          </p:cNvPr>
          <p:cNvSpPr>
            <a:spLocks noGrp="1"/>
          </p:cNvSpPr>
          <p:nvPr>
            <p:ph type="body" sz="quarter" idx="28"/>
          </p:nvPr>
        </p:nvSpPr>
        <p:spPr>
          <a:xfrm>
            <a:off x="6221139" y="5256078"/>
            <a:ext cx="2686613" cy="666781"/>
          </a:xfrm>
        </p:spPr>
        <p:txBody>
          <a:bodyPr/>
          <a:lstStyle/>
          <a:p>
            <a:r>
              <a:rPr lang="en-US">
                <a:cs typeface="Calibri Light"/>
              </a:rPr>
              <a:t>Comprehensive Market Platform for Sports Equipment</a:t>
            </a:r>
            <a:endParaRPr lang="en-US"/>
          </a:p>
        </p:txBody>
      </p:sp>
      <p:sp>
        <p:nvSpPr>
          <p:cNvPr id="14" name="Text Placeholder 13">
            <a:extLst>
              <a:ext uri="{FF2B5EF4-FFF2-40B4-BE49-F238E27FC236}">
                <a16:creationId xmlns:a16="http://schemas.microsoft.com/office/drawing/2014/main" id="{5E725920-EC08-B925-AEC1-20CF65AF20A7}"/>
              </a:ext>
            </a:extLst>
          </p:cNvPr>
          <p:cNvSpPr>
            <a:spLocks noGrp="1"/>
          </p:cNvSpPr>
          <p:nvPr>
            <p:ph type="body" sz="quarter" idx="29"/>
          </p:nvPr>
        </p:nvSpPr>
        <p:spPr>
          <a:xfrm>
            <a:off x="9195454" y="4302782"/>
            <a:ext cx="2686613" cy="666781"/>
          </a:xfrm>
        </p:spPr>
        <p:txBody>
          <a:bodyPr/>
          <a:lstStyle/>
          <a:p>
            <a:r>
              <a:rPr lang="en-US">
                <a:cs typeface="Calibri"/>
              </a:rPr>
              <a:t>Sports Motivation Music</a:t>
            </a:r>
            <a:endParaRPr lang="en-US"/>
          </a:p>
        </p:txBody>
      </p:sp>
      <p:sp>
        <p:nvSpPr>
          <p:cNvPr id="15" name="Text Placeholder 14">
            <a:extLst>
              <a:ext uri="{FF2B5EF4-FFF2-40B4-BE49-F238E27FC236}">
                <a16:creationId xmlns:a16="http://schemas.microsoft.com/office/drawing/2014/main" id="{572AD069-D274-996F-34EE-FAC9437ADEFB}"/>
              </a:ext>
            </a:extLst>
          </p:cNvPr>
          <p:cNvSpPr>
            <a:spLocks noGrp="1"/>
          </p:cNvSpPr>
          <p:nvPr>
            <p:ph type="body" sz="quarter" idx="30"/>
          </p:nvPr>
        </p:nvSpPr>
        <p:spPr>
          <a:xfrm>
            <a:off x="9205350" y="5256078"/>
            <a:ext cx="2686613" cy="666781"/>
          </a:xfrm>
        </p:spPr>
        <p:txBody>
          <a:bodyPr/>
          <a:lstStyle/>
          <a:p>
            <a:r>
              <a:rPr lang="en-US">
                <a:cs typeface="Calibri Light"/>
              </a:rPr>
              <a:t>Specific Sports Music playlists to enhance player motivation</a:t>
            </a:r>
            <a:endParaRPr lang="en-US"/>
          </a:p>
        </p:txBody>
      </p:sp>
    </p:spTree>
    <p:extLst>
      <p:ext uri="{BB962C8B-B14F-4D97-AF65-F5344CB8AC3E}">
        <p14:creationId xmlns:p14="http://schemas.microsoft.com/office/powerpoint/2010/main" val="2103459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a:extLst>
              <a:ext uri="{FF2B5EF4-FFF2-40B4-BE49-F238E27FC236}">
                <a16:creationId xmlns:a16="http://schemas.microsoft.com/office/drawing/2014/main" id="{2B44A155-F2FC-B576-3DBD-8B4E8FA97213}"/>
              </a:ext>
            </a:extLst>
          </p:cNvPr>
          <p:cNvSpPr>
            <a:spLocks noGrp="1"/>
          </p:cNvSpPr>
          <p:nvPr>
            <p:ph type="title"/>
          </p:nvPr>
        </p:nvSpPr>
        <p:spPr>
          <a:xfrm>
            <a:off x="371475" y="410697"/>
            <a:ext cx="11520488" cy="758824"/>
          </a:xfrm>
        </p:spPr>
        <p:txBody>
          <a:bodyPr anchor="ctr">
            <a:normAutofit/>
          </a:bodyPr>
          <a:lstStyle/>
          <a:p>
            <a:r>
              <a:rPr lang="en-US" sz="3200" dirty="0">
                <a:solidFill>
                  <a:schemeClr val="accent4"/>
                </a:solidFill>
              </a:rPr>
              <a:t>Marketing Strategy</a:t>
            </a:r>
          </a:p>
          <a:p>
            <a:endParaRPr lang="en-US" b="0" dirty="0"/>
          </a:p>
        </p:txBody>
      </p:sp>
      <p:graphicFrame>
        <p:nvGraphicFramePr>
          <p:cNvPr id="5" name="Diagram 4">
            <a:extLst>
              <a:ext uri="{FF2B5EF4-FFF2-40B4-BE49-F238E27FC236}">
                <a16:creationId xmlns:a16="http://schemas.microsoft.com/office/drawing/2014/main" id="{E0BA4489-E24D-5BDE-1298-8541309746D0}"/>
              </a:ext>
            </a:extLst>
          </p:cNvPr>
          <p:cNvGraphicFramePr/>
          <p:nvPr>
            <p:extLst>
              <p:ext uri="{D42A27DB-BD31-4B8C-83A1-F6EECF244321}">
                <p14:modId xmlns:p14="http://schemas.microsoft.com/office/powerpoint/2010/main" val="477315664"/>
              </p:ext>
            </p:extLst>
          </p:nvPr>
        </p:nvGraphicFramePr>
        <p:xfrm>
          <a:off x="371474" y="1233488"/>
          <a:ext cx="11520487" cy="4943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942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Digital numbers art">
            <a:extLst>
              <a:ext uri="{FF2B5EF4-FFF2-40B4-BE49-F238E27FC236}">
                <a16:creationId xmlns:a16="http://schemas.microsoft.com/office/drawing/2014/main" id="{69BB1ABD-58A1-0609-529D-B684855551BD}"/>
              </a:ext>
            </a:extLst>
          </p:cNvPr>
          <p:cNvPicPr>
            <a:picLocks noChangeAspect="1"/>
          </p:cNvPicPr>
          <p:nvPr/>
        </p:nvPicPr>
        <p:blipFill rotWithShape="1">
          <a:blip r:embed="rId2"/>
          <a:srcRect l="7435" r="19534" b="1"/>
          <a:stretch/>
        </p:blipFill>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noFill/>
        </p:spPr>
      </p:pic>
      <p:sp>
        <p:nvSpPr>
          <p:cNvPr id="5" name="TextBox 4">
            <a:extLst>
              <a:ext uri="{FF2B5EF4-FFF2-40B4-BE49-F238E27FC236}">
                <a16:creationId xmlns:a16="http://schemas.microsoft.com/office/drawing/2014/main" id="{47F9656B-4CEB-3545-3C3D-F3AC01418CE8}"/>
              </a:ext>
            </a:extLst>
          </p:cNvPr>
          <p:cNvSpPr txBox="1"/>
          <p:nvPr/>
        </p:nvSpPr>
        <p:spPr>
          <a:xfrm>
            <a:off x="371475" y="1596928"/>
            <a:ext cx="4810125" cy="32672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400" b="1">
                <a:solidFill>
                  <a:schemeClr val="accent5"/>
                </a:solidFill>
                <a:latin typeface="+mj-lt"/>
                <a:ea typeface="+mj-ea"/>
                <a:cs typeface="+mj-cs"/>
              </a:rPr>
              <a:t>Business Model &amp; Pricing Estimates</a:t>
            </a:r>
            <a:endParaRPr lang="en-US">
              <a:ea typeface="+mj-ea"/>
              <a:cs typeface="+mj-cs"/>
            </a:endParaRPr>
          </a:p>
        </p:txBody>
      </p:sp>
      <p:sp>
        <p:nvSpPr>
          <p:cNvPr id="3" name="TextBox 2">
            <a:extLst>
              <a:ext uri="{FF2B5EF4-FFF2-40B4-BE49-F238E27FC236}">
                <a16:creationId xmlns:a16="http://schemas.microsoft.com/office/drawing/2014/main" id="{8A80587D-222B-3E64-8451-7DA135E28E0E}"/>
              </a:ext>
            </a:extLst>
          </p:cNvPr>
          <p:cNvSpPr txBox="1"/>
          <p:nvPr/>
        </p:nvSpPr>
        <p:spPr>
          <a:xfrm>
            <a:off x="6525661" y="1762761"/>
            <a:ext cx="5272764" cy="42316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228600">
              <a:lnSpc>
                <a:spcPct val="90000"/>
              </a:lnSpc>
              <a:spcAft>
                <a:spcPts val="600"/>
              </a:spcAft>
              <a:buFont typeface="Arial" panose="020B0604020202020204" pitchFamily="34" charset="0"/>
              <a:buChar char="•"/>
            </a:pP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000" b="1"/>
          </a:p>
          <a:p>
            <a:pPr marL="171450"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a:p>
            <a:pPr>
              <a:lnSpc>
                <a:spcPct val="90000"/>
              </a:lnSpc>
              <a:spcAft>
                <a:spcPts val="600"/>
              </a:spcAft>
            </a:pPr>
            <a:endParaRPr lang="en-US" sz="2000" b="1"/>
          </a:p>
        </p:txBody>
      </p:sp>
    </p:spTree>
    <p:extLst>
      <p:ext uri="{BB962C8B-B14F-4D97-AF65-F5344CB8AC3E}">
        <p14:creationId xmlns:p14="http://schemas.microsoft.com/office/powerpoint/2010/main" val="1867376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smtClean="0">
                <a:solidFill>
                  <a:schemeClr val="bg1"/>
                </a:solidFill>
                <a:latin typeface="+mn-lt"/>
                <a:ea typeface="+mn-ea"/>
                <a:cs typeface="+mn-cs"/>
              </a:rPr>
              <a:pPr defTabSz="768096">
                <a:spcAft>
                  <a:spcPts val="600"/>
                </a:spcAft>
              </a:pPr>
              <a:t>25</a:t>
            </a:fld>
            <a:endParaRPr lang="en-US"/>
          </a:p>
        </p:txBody>
      </p:sp>
      <p:graphicFrame>
        <p:nvGraphicFramePr>
          <p:cNvPr id="289" name="Diagram 289">
            <a:extLst>
              <a:ext uri="{FF2B5EF4-FFF2-40B4-BE49-F238E27FC236}">
                <a16:creationId xmlns:a16="http://schemas.microsoft.com/office/drawing/2014/main" id="{0DA7581D-6FCC-CD6A-D0DB-A31A61092486}"/>
              </a:ext>
            </a:extLst>
          </p:cNvPr>
          <p:cNvGraphicFramePr/>
          <p:nvPr>
            <p:extLst>
              <p:ext uri="{D42A27DB-BD31-4B8C-83A1-F6EECF244321}">
                <p14:modId xmlns:p14="http://schemas.microsoft.com/office/powerpoint/2010/main" val="2025371769"/>
              </p:ext>
            </p:extLst>
          </p:nvPr>
        </p:nvGraphicFramePr>
        <p:xfrm>
          <a:off x="422673" y="1182221"/>
          <a:ext cx="11346654" cy="581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 name="Title 4">
            <a:extLst>
              <a:ext uri="{FF2B5EF4-FFF2-40B4-BE49-F238E27FC236}">
                <a16:creationId xmlns:a16="http://schemas.microsoft.com/office/drawing/2014/main" id="{B5DD4E10-BE0F-0E52-D079-94CD09957BF7}"/>
              </a:ext>
            </a:extLst>
          </p:cNvPr>
          <p:cNvSpPr txBox="1">
            <a:spLocks/>
          </p:cNvSpPr>
          <p:nvPr/>
        </p:nvSpPr>
        <p:spPr>
          <a:xfrm>
            <a:off x="3713590" y="342267"/>
            <a:ext cx="4766330" cy="7296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Business Model and </a:t>
            </a:r>
            <a:br>
              <a:rPr lang="en-US" sz="3200">
                <a:solidFill>
                  <a:schemeClr val="accent1"/>
                </a:solidFill>
              </a:rPr>
            </a:br>
            <a:r>
              <a:rPr lang="en-US" sz="3200">
                <a:solidFill>
                  <a:schemeClr val="accent1"/>
                </a:solidFill>
              </a:rPr>
              <a:t>Pricing Estimation</a:t>
            </a:r>
          </a:p>
        </p:txBody>
      </p:sp>
    </p:spTree>
    <p:extLst>
      <p:ext uri="{BB962C8B-B14F-4D97-AF65-F5344CB8AC3E}">
        <p14:creationId xmlns:p14="http://schemas.microsoft.com/office/powerpoint/2010/main" val="245095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D25C1B4-2884-E38A-E24D-27F5113CF801}"/>
              </a:ext>
            </a:extLst>
          </p:cNvPr>
          <p:cNvPicPr>
            <a:picLocks noChangeAspect="1"/>
          </p:cNvPicPr>
          <p:nvPr/>
        </p:nvPicPr>
        <p:blipFill rotWithShape="1">
          <a:blip r:embed="rId2"/>
          <a:srcRect l="22099" r="22101" b="1"/>
          <a:stretch/>
        </p:blipFill>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noFill/>
        </p:spPr>
      </p:pic>
      <p:sp>
        <p:nvSpPr>
          <p:cNvPr id="5" name="TextBox 4">
            <a:extLst>
              <a:ext uri="{FF2B5EF4-FFF2-40B4-BE49-F238E27FC236}">
                <a16:creationId xmlns:a16="http://schemas.microsoft.com/office/drawing/2014/main" id="{47F9656B-4CEB-3545-3C3D-F3AC01418CE8}"/>
              </a:ext>
            </a:extLst>
          </p:cNvPr>
          <p:cNvSpPr txBox="1"/>
          <p:nvPr/>
        </p:nvSpPr>
        <p:spPr>
          <a:xfrm>
            <a:off x="371475" y="1596928"/>
            <a:ext cx="5024437" cy="32672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000" b="1" kern="1200">
                <a:solidFill>
                  <a:schemeClr val="accent5"/>
                </a:solidFill>
                <a:latin typeface="+mj-lt"/>
                <a:ea typeface="+mj-ea"/>
                <a:cs typeface="+mj-cs"/>
              </a:rPr>
              <a:t>Cost</a:t>
            </a:r>
            <a:r>
              <a:rPr lang="en-US" sz="6000" b="1">
                <a:solidFill>
                  <a:schemeClr val="accent5"/>
                </a:solidFill>
                <a:latin typeface="+mj-lt"/>
                <a:ea typeface="+mj-ea"/>
                <a:cs typeface="+mj-cs"/>
              </a:rPr>
              <a:t> &amp; Revenue Estimation</a:t>
            </a:r>
            <a:endParaRPr lang="en-US">
              <a:solidFill>
                <a:schemeClr val="accent5"/>
              </a:solidFill>
              <a:ea typeface="+mj-ea"/>
              <a:cs typeface="+mj-cs"/>
            </a:endParaRPr>
          </a:p>
        </p:txBody>
      </p:sp>
      <p:sp>
        <p:nvSpPr>
          <p:cNvPr id="3" name="TextBox 2">
            <a:extLst>
              <a:ext uri="{FF2B5EF4-FFF2-40B4-BE49-F238E27FC236}">
                <a16:creationId xmlns:a16="http://schemas.microsoft.com/office/drawing/2014/main" id="{8A80587D-222B-3E64-8451-7DA135E28E0E}"/>
              </a:ext>
            </a:extLst>
          </p:cNvPr>
          <p:cNvSpPr txBox="1"/>
          <p:nvPr/>
        </p:nvSpPr>
        <p:spPr>
          <a:xfrm>
            <a:off x="6525661" y="1762761"/>
            <a:ext cx="5272764" cy="42316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228600">
              <a:lnSpc>
                <a:spcPct val="90000"/>
              </a:lnSpc>
              <a:spcAft>
                <a:spcPts val="600"/>
              </a:spcAft>
              <a:buFont typeface="Arial" panose="020B0604020202020204" pitchFamily="34" charset="0"/>
              <a:buChar char="•"/>
            </a:pP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000" b="1"/>
          </a:p>
          <a:p>
            <a:pPr marL="171450"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a:p>
            <a:pPr>
              <a:lnSpc>
                <a:spcPct val="90000"/>
              </a:lnSpc>
              <a:spcAft>
                <a:spcPts val="600"/>
              </a:spcAft>
            </a:pPr>
            <a:endParaRPr lang="en-US" sz="2000" b="1"/>
          </a:p>
        </p:txBody>
      </p:sp>
      <p:sp>
        <p:nvSpPr>
          <p:cNvPr id="27" name="Slide Number Placeholder 2" hidden="1">
            <a:extLst>
              <a:ext uri="{FF2B5EF4-FFF2-40B4-BE49-F238E27FC236}">
                <a16:creationId xmlns:a16="http://schemas.microsoft.com/office/drawing/2014/main" id="{D7C7D4DF-9963-7BC8-2360-79DD8F62E034}"/>
              </a:ext>
            </a:extLst>
          </p:cNvPr>
          <p:cNvSpPr>
            <a:spLocks noGrp="1"/>
          </p:cNvSpPr>
          <p:nvPr>
            <p:ph type="sldNum" sz="quarter" idx="4294967295"/>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26</a:t>
            </a:fld>
            <a:endParaRPr lang="en-US" sz="800"/>
          </a:p>
        </p:txBody>
      </p:sp>
    </p:spTree>
    <p:extLst>
      <p:ext uri="{BB962C8B-B14F-4D97-AF65-F5344CB8AC3E}">
        <p14:creationId xmlns:p14="http://schemas.microsoft.com/office/powerpoint/2010/main" val="3420816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27</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492038" y="281878"/>
            <a:ext cx="11029017" cy="610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Cost Estimation –  Development phase</a:t>
            </a:r>
          </a:p>
        </p:txBody>
      </p:sp>
      <p:pic>
        <p:nvPicPr>
          <p:cNvPr id="7" name="Picture 9" descr="A table with numbers and symbols&#10;&#10;Description automatically generated">
            <a:extLst>
              <a:ext uri="{FF2B5EF4-FFF2-40B4-BE49-F238E27FC236}">
                <a16:creationId xmlns:a16="http://schemas.microsoft.com/office/drawing/2014/main" id="{35A52DA1-BFFA-EBA6-8537-FCEE78F79971}"/>
              </a:ext>
            </a:extLst>
          </p:cNvPr>
          <p:cNvPicPr>
            <a:picLocks noChangeAspect="1"/>
          </p:cNvPicPr>
          <p:nvPr/>
        </p:nvPicPr>
        <p:blipFill>
          <a:blip r:embed="rId2"/>
          <a:stretch>
            <a:fillRect/>
          </a:stretch>
        </p:blipFill>
        <p:spPr>
          <a:xfrm>
            <a:off x="771525" y="2650095"/>
            <a:ext cx="5564981" cy="3355654"/>
          </a:xfrm>
          <a:prstGeom prst="rect">
            <a:avLst/>
          </a:prstGeom>
        </p:spPr>
      </p:pic>
      <p:pic>
        <p:nvPicPr>
          <p:cNvPr id="10" name="Picture 13" descr="A blue and green chart with black text&#10;&#10;Description automatically generated">
            <a:extLst>
              <a:ext uri="{FF2B5EF4-FFF2-40B4-BE49-F238E27FC236}">
                <a16:creationId xmlns:a16="http://schemas.microsoft.com/office/drawing/2014/main" id="{144D9782-733B-28A7-B50F-5AFDC5FF8BA9}"/>
              </a:ext>
            </a:extLst>
          </p:cNvPr>
          <p:cNvPicPr>
            <a:picLocks noChangeAspect="1"/>
          </p:cNvPicPr>
          <p:nvPr/>
        </p:nvPicPr>
        <p:blipFill>
          <a:blip r:embed="rId3"/>
          <a:stretch>
            <a:fillRect/>
          </a:stretch>
        </p:blipFill>
        <p:spPr>
          <a:xfrm>
            <a:off x="6557962" y="2653260"/>
            <a:ext cx="5219699" cy="3349322"/>
          </a:xfrm>
          <a:prstGeom prst="rect">
            <a:avLst/>
          </a:prstGeom>
        </p:spPr>
      </p:pic>
      <p:pic>
        <p:nvPicPr>
          <p:cNvPr id="14" name="Picture 18" descr="A screen shot of a number&#10;&#10;Description automatically generated">
            <a:extLst>
              <a:ext uri="{FF2B5EF4-FFF2-40B4-BE49-F238E27FC236}">
                <a16:creationId xmlns:a16="http://schemas.microsoft.com/office/drawing/2014/main" id="{14B2C928-D4A5-D180-7A93-6C7DF24C3514}"/>
              </a:ext>
            </a:extLst>
          </p:cNvPr>
          <p:cNvPicPr>
            <a:picLocks noChangeAspect="1"/>
          </p:cNvPicPr>
          <p:nvPr/>
        </p:nvPicPr>
        <p:blipFill>
          <a:blip r:embed="rId4"/>
          <a:stretch>
            <a:fillRect/>
          </a:stretch>
        </p:blipFill>
        <p:spPr>
          <a:xfrm>
            <a:off x="771525" y="853815"/>
            <a:ext cx="11006136" cy="1673746"/>
          </a:xfrm>
          <a:prstGeom prst="rect">
            <a:avLst/>
          </a:prstGeom>
        </p:spPr>
      </p:pic>
      <p:sp>
        <p:nvSpPr>
          <p:cNvPr id="20" name="Title 4">
            <a:extLst>
              <a:ext uri="{FF2B5EF4-FFF2-40B4-BE49-F238E27FC236}">
                <a16:creationId xmlns:a16="http://schemas.microsoft.com/office/drawing/2014/main" id="{2831D8F3-F843-373E-77DD-506A186547C3}"/>
              </a:ext>
            </a:extLst>
          </p:cNvPr>
          <p:cNvSpPr txBox="1">
            <a:spLocks/>
          </p:cNvSpPr>
          <p:nvPr/>
        </p:nvSpPr>
        <p:spPr>
          <a:xfrm>
            <a:off x="623004" y="6223096"/>
            <a:ext cx="11136174" cy="37249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a:solidFill>
                  <a:schemeClr val="accent1"/>
                </a:solidFill>
              </a:rPr>
              <a:t>*Cost Estimation for development phase are adjusted based on the amount of time a service is required. </a:t>
            </a:r>
          </a:p>
        </p:txBody>
      </p:sp>
    </p:spTree>
    <p:extLst>
      <p:ext uri="{BB962C8B-B14F-4D97-AF65-F5344CB8AC3E}">
        <p14:creationId xmlns:p14="http://schemas.microsoft.com/office/powerpoint/2010/main" val="267999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28</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492038" y="281878"/>
            <a:ext cx="11029017" cy="610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Cost Estimation –  After deployment</a:t>
            </a:r>
          </a:p>
        </p:txBody>
      </p:sp>
      <p:pic>
        <p:nvPicPr>
          <p:cNvPr id="8" name="Picture 8" descr="A table with numbers and symbols&#10;&#10;Description automatically generated">
            <a:extLst>
              <a:ext uri="{FF2B5EF4-FFF2-40B4-BE49-F238E27FC236}">
                <a16:creationId xmlns:a16="http://schemas.microsoft.com/office/drawing/2014/main" id="{A425ACF3-EF4A-DBB4-9775-DE4223428C2E}"/>
              </a:ext>
            </a:extLst>
          </p:cNvPr>
          <p:cNvPicPr>
            <a:picLocks noChangeAspect="1"/>
          </p:cNvPicPr>
          <p:nvPr/>
        </p:nvPicPr>
        <p:blipFill>
          <a:blip r:embed="rId2"/>
          <a:stretch>
            <a:fillRect/>
          </a:stretch>
        </p:blipFill>
        <p:spPr>
          <a:xfrm>
            <a:off x="259556" y="1632147"/>
            <a:ext cx="5886449" cy="4046144"/>
          </a:xfrm>
          <a:prstGeom prst="rect">
            <a:avLst/>
          </a:prstGeom>
        </p:spPr>
      </p:pic>
      <p:pic>
        <p:nvPicPr>
          <p:cNvPr id="9" name="Picture 9" descr="A blue and green chart with text&#10;&#10;Description automatically generated">
            <a:extLst>
              <a:ext uri="{FF2B5EF4-FFF2-40B4-BE49-F238E27FC236}">
                <a16:creationId xmlns:a16="http://schemas.microsoft.com/office/drawing/2014/main" id="{534CDCB6-BF0C-DF69-553E-B504AAF2CCFA}"/>
              </a:ext>
            </a:extLst>
          </p:cNvPr>
          <p:cNvPicPr>
            <a:picLocks noChangeAspect="1"/>
          </p:cNvPicPr>
          <p:nvPr/>
        </p:nvPicPr>
        <p:blipFill>
          <a:blip r:embed="rId3"/>
          <a:stretch>
            <a:fillRect/>
          </a:stretch>
        </p:blipFill>
        <p:spPr>
          <a:xfrm>
            <a:off x="6258875" y="1637190"/>
            <a:ext cx="5648485" cy="4039705"/>
          </a:xfrm>
          <a:prstGeom prst="rect">
            <a:avLst/>
          </a:prstGeom>
        </p:spPr>
      </p:pic>
      <p:sp>
        <p:nvSpPr>
          <p:cNvPr id="14" name="TextBox 13">
            <a:extLst>
              <a:ext uri="{FF2B5EF4-FFF2-40B4-BE49-F238E27FC236}">
                <a16:creationId xmlns:a16="http://schemas.microsoft.com/office/drawing/2014/main" id="{BE3482F1-668D-AE17-BD5D-01F8DD02A799}"/>
              </a:ext>
            </a:extLst>
          </p:cNvPr>
          <p:cNvSpPr txBox="1"/>
          <p:nvPr/>
        </p:nvSpPr>
        <p:spPr>
          <a:xfrm>
            <a:off x="533400" y="6355556"/>
            <a:ext cx="1095851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rgbClr val="2C85AE"/>
                </a:solidFill>
                <a:latin typeface="Calibri"/>
              </a:rPr>
              <a:t>Cost Estimation after deployment includes manufacturing cost of IoT, beginning in FY 2025 and all cost are inflation adjusted @3%</a:t>
            </a:r>
            <a:endParaRPr lang="en-US"/>
          </a:p>
        </p:txBody>
      </p:sp>
    </p:spTree>
    <p:extLst>
      <p:ext uri="{BB962C8B-B14F-4D97-AF65-F5344CB8AC3E}">
        <p14:creationId xmlns:p14="http://schemas.microsoft.com/office/powerpoint/2010/main" val="1287541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93592E-171C-74E4-D1B8-E0BF41B4D114}"/>
              </a:ext>
            </a:extLst>
          </p:cNvPr>
          <p:cNvSpPr>
            <a:spLocks noGrp="1"/>
          </p:cNvSpPr>
          <p:nvPr>
            <p:ph type="title"/>
          </p:nvPr>
        </p:nvSpPr>
        <p:spPr>
          <a:xfrm>
            <a:off x="336839" y="502806"/>
            <a:ext cx="11520487" cy="758824"/>
          </a:xfrm>
        </p:spPr>
        <p:txBody>
          <a:bodyPr/>
          <a:lstStyle/>
          <a:p>
            <a:pPr algn="ctr"/>
            <a:r>
              <a:rPr lang="en-US" sz="3200">
                <a:solidFill>
                  <a:schemeClr val="accent1"/>
                </a:solidFill>
                <a:cs typeface="Calibri"/>
              </a:rPr>
              <a:t>Cost Estimation –  After deployment</a:t>
            </a:r>
            <a:endParaRPr lang="en-US" sz="3200" b="0">
              <a:solidFill>
                <a:schemeClr val="accent1"/>
              </a:solidFill>
              <a:cs typeface="Calibri"/>
            </a:endParaRPr>
          </a:p>
          <a:p>
            <a:endParaRPr lang="en-US">
              <a:cs typeface="Calibri"/>
            </a:endParaRPr>
          </a:p>
        </p:txBody>
      </p:sp>
      <p:pic>
        <p:nvPicPr>
          <p:cNvPr id="10" name="Picture 10" descr="A blue and white table with black text and numbers&#10;&#10;Description automatically generated">
            <a:extLst>
              <a:ext uri="{FF2B5EF4-FFF2-40B4-BE49-F238E27FC236}">
                <a16:creationId xmlns:a16="http://schemas.microsoft.com/office/drawing/2014/main" id="{3132EE05-4D7A-A19D-4731-86BBE4F43661}"/>
              </a:ext>
            </a:extLst>
          </p:cNvPr>
          <p:cNvPicPr>
            <a:picLocks noChangeAspect="1"/>
          </p:cNvPicPr>
          <p:nvPr/>
        </p:nvPicPr>
        <p:blipFill>
          <a:blip r:embed="rId2"/>
          <a:stretch>
            <a:fillRect/>
          </a:stretch>
        </p:blipFill>
        <p:spPr>
          <a:xfrm>
            <a:off x="498763" y="999391"/>
            <a:ext cx="10582563" cy="2677127"/>
          </a:xfrm>
          <a:prstGeom prst="rect">
            <a:avLst/>
          </a:prstGeom>
        </p:spPr>
      </p:pic>
      <p:pic>
        <p:nvPicPr>
          <p:cNvPr id="19" name="Picture 20" descr="A blue and white rectangular object with text&#10;&#10;Description automatically generated">
            <a:extLst>
              <a:ext uri="{FF2B5EF4-FFF2-40B4-BE49-F238E27FC236}">
                <a16:creationId xmlns:a16="http://schemas.microsoft.com/office/drawing/2014/main" id="{1705A010-D9AA-1435-6A67-BE8069517314}"/>
              </a:ext>
            </a:extLst>
          </p:cNvPr>
          <p:cNvPicPr>
            <a:picLocks noGrp="1" noChangeAspect="1"/>
          </p:cNvPicPr>
          <p:nvPr>
            <p:ph idx="1"/>
          </p:nvPr>
        </p:nvPicPr>
        <p:blipFill>
          <a:blip r:embed="rId3"/>
          <a:stretch>
            <a:fillRect/>
          </a:stretch>
        </p:blipFill>
        <p:spPr>
          <a:xfrm>
            <a:off x="429201" y="3273243"/>
            <a:ext cx="10758487" cy="3369329"/>
          </a:xfrm>
        </p:spPr>
      </p:pic>
    </p:spTree>
    <p:extLst>
      <p:ext uri="{BB962C8B-B14F-4D97-AF65-F5344CB8AC3E}">
        <p14:creationId xmlns:p14="http://schemas.microsoft.com/office/powerpoint/2010/main" val="347418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D7831C-4878-0982-E2F0-A1E0A14881F1}"/>
              </a:ext>
            </a:extLst>
          </p:cNvPr>
          <p:cNvSpPr txBox="1"/>
          <p:nvPr/>
        </p:nvSpPr>
        <p:spPr>
          <a:xfrm>
            <a:off x="1423409" y="902049"/>
            <a:ext cx="3653196" cy="8898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b="1">
                <a:solidFill>
                  <a:schemeClr val="accent1"/>
                </a:solidFill>
                <a:latin typeface="+mj-lt"/>
                <a:ea typeface="+mj-ea"/>
                <a:cs typeface="+mj-cs"/>
              </a:rPr>
              <a:t>SURVEY INSIGHTS</a:t>
            </a:r>
          </a:p>
        </p:txBody>
      </p:sp>
      <p:grpSp>
        <p:nvGrpSpPr>
          <p:cNvPr id="53" name="Group 52">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54" name="Freeform: Shape 53">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7" name="Freeform: Shape 56">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Forms response chart. Question title: Have you found it challenging to access training resources or coaching programs to improve your skills in particular sport? . Number of responses: 63 responses.">
            <a:extLst>
              <a:ext uri="{FF2B5EF4-FFF2-40B4-BE49-F238E27FC236}">
                <a16:creationId xmlns:a16="http://schemas.microsoft.com/office/drawing/2014/main" id="{5DD7D489-ED67-1DD6-EA39-59DBDD244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257" y="96506"/>
            <a:ext cx="4738030" cy="21697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Forms response chart. Question title: What monthly subscription fee would you consider reasonable for an AI coach that offers personalized virtual tutoring to enhance your skills in the game?. Number of responses: 59 responses.">
            <a:extLst>
              <a:ext uri="{FF2B5EF4-FFF2-40B4-BE49-F238E27FC236}">
                <a16:creationId xmlns:a16="http://schemas.microsoft.com/office/drawing/2014/main" id="{5BEE534B-BE48-D44F-C6CF-224EFEF55A7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19258" y="4591779"/>
            <a:ext cx="4738030" cy="2086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Forms response chart. Question title: Do you currently own any sports activity tracking device?. Number of responses: 63 responses.">
            <a:extLst>
              <a:ext uri="{FF2B5EF4-FFF2-40B4-BE49-F238E27FC236}">
                <a16:creationId xmlns:a16="http://schemas.microsoft.com/office/drawing/2014/main" id="{40DD96C9-D7A2-F4CF-14C6-D3598AA5D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257" y="2362728"/>
            <a:ext cx="4738030" cy="2086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529EB3-FF04-5DE4-C938-DCFF387ACFE3}"/>
              </a:ext>
            </a:extLst>
          </p:cNvPr>
          <p:cNvSpPr txBox="1"/>
          <p:nvPr/>
        </p:nvSpPr>
        <p:spPr>
          <a:xfrm>
            <a:off x="223157" y="2069208"/>
            <a:ext cx="6672943" cy="3693319"/>
          </a:xfrm>
          <a:prstGeom prst="rect">
            <a:avLst/>
          </a:prstGeom>
          <a:noFill/>
        </p:spPr>
        <p:txBody>
          <a:bodyPr wrap="square" rtlCol="0">
            <a:spAutoFit/>
          </a:bodyPr>
          <a:lstStyle/>
          <a:p>
            <a:pPr marL="285750" indent="-285750">
              <a:buFont typeface="Arial" panose="020B0604020202020204" pitchFamily="34" charset="0"/>
              <a:buChar char="•"/>
            </a:pPr>
            <a:endParaRPr lang="en-US" b="1"/>
          </a:p>
          <a:p>
            <a:pPr marL="285750" indent="-285750" algn="just">
              <a:buFont typeface="Arial" panose="020B0604020202020204" pitchFamily="34" charset="0"/>
              <a:buChar char="•"/>
            </a:pPr>
            <a:r>
              <a:rPr lang="en-US" b="1"/>
              <a:t>Challenge in sports training - </a:t>
            </a:r>
            <a:r>
              <a:rPr lang="en-US"/>
              <a:t>A significant 74.6% of individuals faced difficulties in accessing sports training to enhance their skills.</a:t>
            </a:r>
          </a:p>
          <a:p>
            <a:pPr algn="just"/>
            <a:endParaRPr lang="en-US"/>
          </a:p>
          <a:p>
            <a:pPr marL="285750" indent="-285750" algn="just">
              <a:buFont typeface="Arial" panose="020B0604020202020204" pitchFamily="34" charset="0"/>
              <a:buChar char="•"/>
            </a:pPr>
            <a:r>
              <a:rPr lang="en-US" b="1"/>
              <a:t>Sports Tracking Wearables: </a:t>
            </a:r>
            <a:r>
              <a:rPr lang="en-US"/>
              <a:t>In the realm of sports tracking wearables, 60.3% of the surveyed population remains without one, while 39.7% proudly own these fitness-enhancing devices.</a:t>
            </a:r>
          </a:p>
          <a:p>
            <a:pPr algn="just"/>
            <a:endParaRPr lang="en-US" b="1"/>
          </a:p>
          <a:p>
            <a:pPr marL="285750" indent="-285750" algn="just">
              <a:buFont typeface="Arial" panose="020B0604020202020204" pitchFamily="34" charset="0"/>
              <a:buChar char="•"/>
            </a:pPr>
            <a:r>
              <a:rPr lang="en-US" b="1"/>
              <a:t>Attractive Pricing:</a:t>
            </a:r>
            <a:r>
              <a:rPr lang="en-US"/>
              <a:t> With 69.5% of the surveyed population willing to pay within the range of $25 -29.99 , our pricing aligns perfectly with the market's willingness to invest in an innovative and affordable sports coaching solution.</a:t>
            </a:r>
          </a:p>
          <a:p>
            <a:endParaRPr lang="en-US"/>
          </a:p>
        </p:txBody>
      </p:sp>
    </p:spTree>
    <p:extLst>
      <p:ext uri="{BB962C8B-B14F-4D97-AF65-F5344CB8AC3E}">
        <p14:creationId xmlns:p14="http://schemas.microsoft.com/office/powerpoint/2010/main" val="3762867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30</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3516225" y="472378"/>
            <a:ext cx="4766330" cy="729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Cost Estimation - Summary</a:t>
            </a:r>
          </a:p>
        </p:txBody>
      </p:sp>
      <p:sp>
        <p:nvSpPr>
          <p:cNvPr id="9" name="Title 4">
            <a:extLst>
              <a:ext uri="{FF2B5EF4-FFF2-40B4-BE49-F238E27FC236}">
                <a16:creationId xmlns:a16="http://schemas.microsoft.com/office/drawing/2014/main" id="{ED5F9A21-A10B-D05A-79F5-82924621A3AF}"/>
              </a:ext>
            </a:extLst>
          </p:cNvPr>
          <p:cNvSpPr txBox="1">
            <a:spLocks/>
          </p:cNvSpPr>
          <p:nvPr/>
        </p:nvSpPr>
        <p:spPr>
          <a:xfrm>
            <a:off x="301537" y="2222596"/>
            <a:ext cx="11255236" cy="277246"/>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a:solidFill>
                  <a:schemeClr val="accent1"/>
                </a:solidFill>
              </a:rPr>
              <a:t>*Average prices based on current market **Fee charged per hour</a:t>
            </a:r>
            <a:endParaRPr lang="en-US">
              <a:solidFill>
                <a:schemeClr val="accent1"/>
              </a:solidFill>
            </a:endParaRPr>
          </a:p>
        </p:txBody>
      </p:sp>
      <p:sp>
        <p:nvSpPr>
          <p:cNvPr id="24" name="Title 4">
            <a:extLst>
              <a:ext uri="{FF2B5EF4-FFF2-40B4-BE49-F238E27FC236}">
                <a16:creationId xmlns:a16="http://schemas.microsoft.com/office/drawing/2014/main" id="{BB09940C-0E72-D044-74B9-64EF07520E62}"/>
              </a:ext>
            </a:extLst>
          </p:cNvPr>
          <p:cNvSpPr txBox="1">
            <a:spLocks/>
          </p:cNvSpPr>
          <p:nvPr/>
        </p:nvSpPr>
        <p:spPr>
          <a:xfrm>
            <a:off x="301536" y="5984971"/>
            <a:ext cx="11255236" cy="46774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a:solidFill>
                  <a:schemeClr val="accent1"/>
                </a:solidFill>
              </a:rPr>
              <a:t>*Cost Estimation for development phase are adjusted based on the amount of time a service is required. </a:t>
            </a:r>
          </a:p>
          <a:p>
            <a:r>
              <a:rPr lang="en-US" sz="3200">
                <a:solidFill>
                  <a:schemeClr val="accent1"/>
                </a:solidFill>
                <a:cs typeface="Calibri"/>
              </a:rPr>
              <a:t>Cost Estimation after deployment includes manufacturing cost of IoT, beginning in FY 2025 and all cost are inflation adjusted @3%</a:t>
            </a:r>
          </a:p>
        </p:txBody>
      </p:sp>
      <p:pic>
        <p:nvPicPr>
          <p:cNvPr id="4" name="Picture 4">
            <a:extLst>
              <a:ext uri="{FF2B5EF4-FFF2-40B4-BE49-F238E27FC236}">
                <a16:creationId xmlns:a16="http://schemas.microsoft.com/office/drawing/2014/main" id="{99025932-2F41-F5C4-DE53-82316C26295C}"/>
              </a:ext>
            </a:extLst>
          </p:cNvPr>
          <p:cNvPicPr>
            <a:picLocks noChangeAspect="1"/>
          </p:cNvPicPr>
          <p:nvPr/>
        </p:nvPicPr>
        <p:blipFill>
          <a:blip r:embed="rId2"/>
          <a:stretch>
            <a:fillRect/>
          </a:stretch>
        </p:blipFill>
        <p:spPr>
          <a:xfrm>
            <a:off x="414337" y="2500535"/>
            <a:ext cx="5517354" cy="3309492"/>
          </a:xfrm>
          <a:prstGeom prst="rect">
            <a:avLst/>
          </a:prstGeom>
        </p:spPr>
      </p:pic>
      <p:pic>
        <p:nvPicPr>
          <p:cNvPr id="7" name="Picture 4" descr="A blue and white rectangular box with black text&#10;&#10;Description automatically generated">
            <a:extLst>
              <a:ext uri="{FF2B5EF4-FFF2-40B4-BE49-F238E27FC236}">
                <a16:creationId xmlns:a16="http://schemas.microsoft.com/office/drawing/2014/main" id="{E141C201-429D-B148-C7AB-168A06FD2565}"/>
              </a:ext>
            </a:extLst>
          </p:cNvPr>
          <p:cNvPicPr>
            <a:picLocks noChangeAspect="1"/>
          </p:cNvPicPr>
          <p:nvPr/>
        </p:nvPicPr>
        <p:blipFill>
          <a:blip r:embed="rId3"/>
          <a:stretch>
            <a:fillRect/>
          </a:stretch>
        </p:blipFill>
        <p:spPr>
          <a:xfrm>
            <a:off x="302491" y="1168550"/>
            <a:ext cx="11656290" cy="1043987"/>
          </a:xfrm>
          <a:prstGeom prst="rect">
            <a:avLst/>
          </a:prstGeom>
        </p:spPr>
      </p:pic>
      <p:pic>
        <p:nvPicPr>
          <p:cNvPr id="6" name="Picture 7" descr="A screenshot of a computer&#10;&#10;Description automatically generated">
            <a:extLst>
              <a:ext uri="{FF2B5EF4-FFF2-40B4-BE49-F238E27FC236}">
                <a16:creationId xmlns:a16="http://schemas.microsoft.com/office/drawing/2014/main" id="{A045779E-5C3E-7D7F-E4A9-11C4C5DCFE94}"/>
              </a:ext>
            </a:extLst>
          </p:cNvPr>
          <p:cNvPicPr>
            <a:picLocks noChangeAspect="1"/>
          </p:cNvPicPr>
          <p:nvPr/>
        </p:nvPicPr>
        <p:blipFill>
          <a:blip r:embed="rId4"/>
          <a:stretch>
            <a:fillRect/>
          </a:stretch>
        </p:blipFill>
        <p:spPr>
          <a:xfrm>
            <a:off x="6126162" y="2595562"/>
            <a:ext cx="5517515" cy="2977515"/>
          </a:xfrm>
          <a:prstGeom prst="rect">
            <a:avLst/>
          </a:prstGeom>
        </p:spPr>
      </p:pic>
    </p:spTree>
    <p:extLst>
      <p:ext uri="{BB962C8B-B14F-4D97-AF65-F5344CB8AC3E}">
        <p14:creationId xmlns:p14="http://schemas.microsoft.com/office/powerpoint/2010/main" val="3115416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erson touching a screen with his finger&#10;&#10;Description automatically generated">
            <a:extLst>
              <a:ext uri="{FF2B5EF4-FFF2-40B4-BE49-F238E27FC236}">
                <a16:creationId xmlns:a16="http://schemas.microsoft.com/office/drawing/2014/main" id="{9075B289-0708-7DEF-496D-41A7DAA32CD4}"/>
              </a:ext>
            </a:extLst>
          </p:cNvPr>
          <p:cNvPicPr>
            <a:picLocks noChangeAspect="1"/>
          </p:cNvPicPr>
          <p:nvPr/>
        </p:nvPicPr>
        <p:blipFill rotWithShape="1">
          <a:blip r:embed="rId2"/>
          <a:srcRect l="13408" r="7417" b="1"/>
          <a:stretch/>
        </p:blipFill>
        <p:spPr>
          <a:xfrm>
            <a:off x="5016500" y="472281"/>
            <a:ext cx="7175500" cy="5913439"/>
          </a:xfrm>
          <a:prstGeom prst="rect">
            <a:avLst/>
          </a:prstGeom>
          <a:noFill/>
        </p:spPr>
      </p:pic>
      <p:sp>
        <p:nvSpPr>
          <p:cNvPr id="5" name="TextBox 4">
            <a:extLst>
              <a:ext uri="{FF2B5EF4-FFF2-40B4-BE49-F238E27FC236}">
                <a16:creationId xmlns:a16="http://schemas.microsoft.com/office/drawing/2014/main" id="{47F9656B-4CEB-3545-3C3D-F3AC01418CE8}"/>
              </a:ext>
            </a:extLst>
          </p:cNvPr>
          <p:cNvSpPr txBox="1"/>
          <p:nvPr/>
        </p:nvSpPr>
        <p:spPr>
          <a:xfrm>
            <a:off x="371476" y="1779589"/>
            <a:ext cx="4416424" cy="218281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kern="1200">
                <a:solidFill>
                  <a:schemeClr val="bg1"/>
                </a:solidFill>
                <a:latin typeface="+mj-lt"/>
                <a:ea typeface="+mj-ea"/>
                <a:cs typeface="+mj-cs"/>
              </a:rPr>
              <a:t>Sales &amp; ROI</a:t>
            </a:r>
          </a:p>
        </p:txBody>
      </p:sp>
      <p:sp>
        <p:nvSpPr>
          <p:cNvPr id="3" name="TextBox 2">
            <a:extLst>
              <a:ext uri="{FF2B5EF4-FFF2-40B4-BE49-F238E27FC236}">
                <a16:creationId xmlns:a16="http://schemas.microsoft.com/office/drawing/2014/main" id="{8A80587D-222B-3E64-8451-7DA135E28E0E}"/>
              </a:ext>
            </a:extLst>
          </p:cNvPr>
          <p:cNvSpPr txBox="1"/>
          <p:nvPr/>
        </p:nvSpPr>
        <p:spPr>
          <a:xfrm>
            <a:off x="6525661" y="1762761"/>
            <a:ext cx="5272764" cy="42316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228600">
              <a:lnSpc>
                <a:spcPct val="90000"/>
              </a:lnSpc>
              <a:spcAft>
                <a:spcPts val="600"/>
              </a:spcAft>
              <a:buFont typeface="Arial" panose="020B0604020202020204" pitchFamily="34" charset="0"/>
              <a:buChar char="•"/>
            </a:pP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000" b="1"/>
          </a:p>
          <a:p>
            <a:pPr marL="171450"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a:p>
            <a:pPr>
              <a:lnSpc>
                <a:spcPct val="90000"/>
              </a:lnSpc>
              <a:spcAft>
                <a:spcPts val="600"/>
              </a:spcAft>
            </a:pPr>
            <a:endParaRPr lang="en-US" sz="2000" b="1"/>
          </a:p>
        </p:txBody>
      </p:sp>
    </p:spTree>
    <p:extLst>
      <p:ext uri="{BB962C8B-B14F-4D97-AF65-F5344CB8AC3E}">
        <p14:creationId xmlns:p14="http://schemas.microsoft.com/office/powerpoint/2010/main" val="4008018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3F9191-71AA-6915-3D93-AD9BD822ECE4}"/>
              </a:ext>
            </a:extLst>
          </p:cNvPr>
          <p:cNvSpPr>
            <a:spLocks noGrp="1"/>
          </p:cNvSpPr>
          <p:nvPr>
            <p:ph type="title"/>
          </p:nvPr>
        </p:nvSpPr>
        <p:spPr>
          <a:xfrm>
            <a:off x="371475" y="98714"/>
            <a:ext cx="11520487" cy="758824"/>
          </a:xfrm>
        </p:spPr>
        <p:txBody>
          <a:bodyPr>
            <a:normAutofit fontScale="90000"/>
          </a:bodyPr>
          <a:lstStyle/>
          <a:p>
            <a:pPr algn="ctr"/>
            <a:endParaRPr lang="en-US" sz="3200" dirty="0">
              <a:solidFill>
                <a:schemeClr val="accent1"/>
              </a:solidFill>
              <a:ea typeface="Calibri"/>
              <a:cs typeface="Calibri"/>
            </a:endParaRPr>
          </a:p>
          <a:p>
            <a:r>
              <a:rPr lang="en-US" dirty="0">
                <a:solidFill>
                  <a:schemeClr val="accent1"/>
                </a:solidFill>
                <a:ea typeface="Calibri"/>
                <a:cs typeface="Calibri"/>
              </a:rPr>
              <a:t>Revenue Breakdown</a:t>
            </a:r>
            <a:endParaRPr lang="en-US" dirty="0"/>
          </a:p>
        </p:txBody>
      </p:sp>
      <p:pic>
        <p:nvPicPr>
          <p:cNvPr id="7" name="Picture 7" descr="A table with numbers and text&#10;&#10;Description automatically generated">
            <a:extLst>
              <a:ext uri="{FF2B5EF4-FFF2-40B4-BE49-F238E27FC236}">
                <a16:creationId xmlns:a16="http://schemas.microsoft.com/office/drawing/2014/main" id="{647996C7-9D11-A534-6FF2-72731A16C911}"/>
              </a:ext>
            </a:extLst>
          </p:cNvPr>
          <p:cNvPicPr>
            <a:picLocks noGrp="1" noChangeAspect="1"/>
          </p:cNvPicPr>
          <p:nvPr>
            <p:ph idx="1"/>
          </p:nvPr>
        </p:nvPicPr>
        <p:blipFill>
          <a:blip r:embed="rId2"/>
          <a:stretch>
            <a:fillRect/>
          </a:stretch>
        </p:blipFill>
        <p:spPr>
          <a:xfrm>
            <a:off x="470057" y="2064385"/>
            <a:ext cx="6324600" cy="4114800"/>
          </a:xfrm>
        </p:spPr>
      </p:pic>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12"/>
          </p:nvPr>
        </p:nvSpPr>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32</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375861" y="269250"/>
            <a:ext cx="4766330" cy="729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endParaRPr lang="en-US" sz="3200" dirty="0">
              <a:solidFill>
                <a:schemeClr val="accent1"/>
              </a:solidFill>
              <a:ea typeface="Calibri"/>
              <a:cs typeface="Calibri"/>
            </a:endParaRPr>
          </a:p>
        </p:txBody>
      </p:sp>
      <p:sp>
        <p:nvSpPr>
          <p:cNvPr id="56" name="TextBox 55">
            <a:extLst>
              <a:ext uri="{FF2B5EF4-FFF2-40B4-BE49-F238E27FC236}">
                <a16:creationId xmlns:a16="http://schemas.microsoft.com/office/drawing/2014/main" id="{022EB017-D337-441C-C672-1C4F3AD633E5}"/>
              </a:ext>
            </a:extLst>
          </p:cNvPr>
          <p:cNvSpPr txBox="1"/>
          <p:nvPr/>
        </p:nvSpPr>
        <p:spPr>
          <a:xfrm>
            <a:off x="7108031" y="3411140"/>
            <a:ext cx="4476748" cy="2031325"/>
          </a:xfrm>
          <a:custGeom>
            <a:avLst/>
            <a:gdLst>
              <a:gd name="connsiteX0" fmla="*/ 0 w 4476748"/>
              <a:gd name="connsiteY0" fmla="*/ 0 h 3693319"/>
              <a:gd name="connsiteX1" fmla="*/ 514826 w 4476748"/>
              <a:gd name="connsiteY1" fmla="*/ 0 h 3693319"/>
              <a:gd name="connsiteX2" fmla="*/ 984885 w 4476748"/>
              <a:gd name="connsiteY2" fmla="*/ 0 h 3693319"/>
              <a:gd name="connsiteX3" fmla="*/ 1454943 w 4476748"/>
              <a:gd name="connsiteY3" fmla="*/ 0 h 3693319"/>
              <a:gd name="connsiteX4" fmla="*/ 1880234 w 4476748"/>
              <a:gd name="connsiteY4" fmla="*/ 0 h 3693319"/>
              <a:gd name="connsiteX5" fmla="*/ 2305525 w 4476748"/>
              <a:gd name="connsiteY5" fmla="*/ 0 h 3693319"/>
              <a:gd name="connsiteX6" fmla="*/ 2730816 w 4476748"/>
              <a:gd name="connsiteY6" fmla="*/ 0 h 3693319"/>
              <a:gd name="connsiteX7" fmla="*/ 3335177 w 4476748"/>
              <a:gd name="connsiteY7" fmla="*/ 0 h 3693319"/>
              <a:gd name="connsiteX8" fmla="*/ 3760468 w 4476748"/>
              <a:gd name="connsiteY8" fmla="*/ 0 h 3693319"/>
              <a:gd name="connsiteX9" fmla="*/ 4476748 w 4476748"/>
              <a:gd name="connsiteY9" fmla="*/ 0 h 3693319"/>
              <a:gd name="connsiteX10" fmla="*/ 4476748 w 4476748"/>
              <a:gd name="connsiteY10" fmla="*/ 453751 h 3693319"/>
              <a:gd name="connsiteX11" fmla="*/ 4476748 w 4476748"/>
              <a:gd name="connsiteY11" fmla="*/ 907501 h 3693319"/>
              <a:gd name="connsiteX12" fmla="*/ 4476748 w 4476748"/>
              <a:gd name="connsiteY12" fmla="*/ 1361252 h 3693319"/>
              <a:gd name="connsiteX13" fmla="*/ 4476748 w 4476748"/>
              <a:gd name="connsiteY13" fmla="*/ 1888869 h 3693319"/>
              <a:gd name="connsiteX14" fmla="*/ 4476748 w 4476748"/>
              <a:gd name="connsiteY14" fmla="*/ 2453419 h 3693319"/>
              <a:gd name="connsiteX15" fmla="*/ 4476748 w 4476748"/>
              <a:gd name="connsiteY15" fmla="*/ 3017969 h 3693319"/>
              <a:gd name="connsiteX16" fmla="*/ 4476748 w 4476748"/>
              <a:gd name="connsiteY16" fmla="*/ 3693319 h 3693319"/>
              <a:gd name="connsiteX17" fmla="*/ 4051457 w 4476748"/>
              <a:gd name="connsiteY17" fmla="*/ 3693319 h 3693319"/>
              <a:gd name="connsiteX18" fmla="*/ 3581398 w 4476748"/>
              <a:gd name="connsiteY18" fmla="*/ 3693319 h 3693319"/>
              <a:gd name="connsiteX19" fmla="*/ 3066572 w 4476748"/>
              <a:gd name="connsiteY19" fmla="*/ 3693319 h 3693319"/>
              <a:gd name="connsiteX20" fmla="*/ 2506979 w 4476748"/>
              <a:gd name="connsiteY20" fmla="*/ 3693319 h 3693319"/>
              <a:gd name="connsiteX21" fmla="*/ 1992153 w 4476748"/>
              <a:gd name="connsiteY21" fmla="*/ 3693319 h 3693319"/>
              <a:gd name="connsiteX22" fmla="*/ 1566862 w 4476748"/>
              <a:gd name="connsiteY22" fmla="*/ 3693319 h 3693319"/>
              <a:gd name="connsiteX23" fmla="*/ 1007268 w 4476748"/>
              <a:gd name="connsiteY23" fmla="*/ 3693319 h 3693319"/>
              <a:gd name="connsiteX24" fmla="*/ 0 w 4476748"/>
              <a:gd name="connsiteY24" fmla="*/ 3693319 h 3693319"/>
              <a:gd name="connsiteX25" fmla="*/ 0 w 4476748"/>
              <a:gd name="connsiteY25" fmla="*/ 3128769 h 3693319"/>
              <a:gd name="connsiteX26" fmla="*/ 0 w 4476748"/>
              <a:gd name="connsiteY26" fmla="*/ 2675018 h 3693319"/>
              <a:gd name="connsiteX27" fmla="*/ 0 w 4476748"/>
              <a:gd name="connsiteY27" fmla="*/ 2184334 h 3693319"/>
              <a:gd name="connsiteX28" fmla="*/ 0 w 4476748"/>
              <a:gd name="connsiteY28" fmla="*/ 1730584 h 3693319"/>
              <a:gd name="connsiteX29" fmla="*/ 0 w 4476748"/>
              <a:gd name="connsiteY29" fmla="*/ 1239900 h 3693319"/>
              <a:gd name="connsiteX30" fmla="*/ 0 w 4476748"/>
              <a:gd name="connsiteY30" fmla="*/ 823083 h 3693319"/>
              <a:gd name="connsiteX31" fmla="*/ 0 w 4476748"/>
              <a:gd name="connsiteY31" fmla="*/ 0 h 369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76748" h="3693319" extrusionOk="0">
                <a:moveTo>
                  <a:pt x="0" y="0"/>
                </a:moveTo>
                <a:cubicBezTo>
                  <a:pt x="226195" y="-57785"/>
                  <a:pt x="270259" y="57167"/>
                  <a:pt x="514826" y="0"/>
                </a:cubicBezTo>
                <a:cubicBezTo>
                  <a:pt x="759393" y="-57167"/>
                  <a:pt x="751095" y="33007"/>
                  <a:pt x="984885" y="0"/>
                </a:cubicBezTo>
                <a:cubicBezTo>
                  <a:pt x="1218675" y="-33007"/>
                  <a:pt x="1348642" y="51919"/>
                  <a:pt x="1454943" y="0"/>
                </a:cubicBezTo>
                <a:cubicBezTo>
                  <a:pt x="1561244" y="-51919"/>
                  <a:pt x="1729518" y="1479"/>
                  <a:pt x="1880234" y="0"/>
                </a:cubicBezTo>
                <a:cubicBezTo>
                  <a:pt x="2030950" y="-1479"/>
                  <a:pt x="2195962" y="31827"/>
                  <a:pt x="2305525" y="0"/>
                </a:cubicBezTo>
                <a:cubicBezTo>
                  <a:pt x="2415088" y="-31827"/>
                  <a:pt x="2529869" y="16854"/>
                  <a:pt x="2730816" y="0"/>
                </a:cubicBezTo>
                <a:cubicBezTo>
                  <a:pt x="2931763" y="-16854"/>
                  <a:pt x="3048585" y="51397"/>
                  <a:pt x="3335177" y="0"/>
                </a:cubicBezTo>
                <a:cubicBezTo>
                  <a:pt x="3621769" y="-51397"/>
                  <a:pt x="3554089" y="1696"/>
                  <a:pt x="3760468" y="0"/>
                </a:cubicBezTo>
                <a:cubicBezTo>
                  <a:pt x="3966847" y="-1696"/>
                  <a:pt x="4289975" y="44493"/>
                  <a:pt x="4476748" y="0"/>
                </a:cubicBezTo>
                <a:cubicBezTo>
                  <a:pt x="4484314" y="192235"/>
                  <a:pt x="4472273" y="280733"/>
                  <a:pt x="4476748" y="453751"/>
                </a:cubicBezTo>
                <a:cubicBezTo>
                  <a:pt x="4481223" y="626769"/>
                  <a:pt x="4434694" y="699776"/>
                  <a:pt x="4476748" y="907501"/>
                </a:cubicBezTo>
                <a:cubicBezTo>
                  <a:pt x="4518802" y="1115226"/>
                  <a:pt x="4472987" y="1201655"/>
                  <a:pt x="4476748" y="1361252"/>
                </a:cubicBezTo>
                <a:cubicBezTo>
                  <a:pt x="4480509" y="1520849"/>
                  <a:pt x="4452444" y="1719109"/>
                  <a:pt x="4476748" y="1888869"/>
                </a:cubicBezTo>
                <a:cubicBezTo>
                  <a:pt x="4501052" y="2058629"/>
                  <a:pt x="4460424" y="2182505"/>
                  <a:pt x="4476748" y="2453419"/>
                </a:cubicBezTo>
                <a:cubicBezTo>
                  <a:pt x="4493072" y="2724333"/>
                  <a:pt x="4473018" y="2758220"/>
                  <a:pt x="4476748" y="3017969"/>
                </a:cubicBezTo>
                <a:cubicBezTo>
                  <a:pt x="4480478" y="3277718"/>
                  <a:pt x="4460654" y="3406897"/>
                  <a:pt x="4476748" y="3693319"/>
                </a:cubicBezTo>
                <a:cubicBezTo>
                  <a:pt x="4312231" y="3730031"/>
                  <a:pt x="4247624" y="3667681"/>
                  <a:pt x="4051457" y="3693319"/>
                </a:cubicBezTo>
                <a:cubicBezTo>
                  <a:pt x="3855290" y="3718957"/>
                  <a:pt x="3780757" y="3651779"/>
                  <a:pt x="3581398" y="3693319"/>
                </a:cubicBezTo>
                <a:cubicBezTo>
                  <a:pt x="3382039" y="3734859"/>
                  <a:pt x="3237756" y="3688830"/>
                  <a:pt x="3066572" y="3693319"/>
                </a:cubicBezTo>
                <a:cubicBezTo>
                  <a:pt x="2895388" y="3697808"/>
                  <a:pt x="2757033" y="3686203"/>
                  <a:pt x="2506979" y="3693319"/>
                </a:cubicBezTo>
                <a:cubicBezTo>
                  <a:pt x="2256925" y="3700435"/>
                  <a:pt x="2157380" y="3646260"/>
                  <a:pt x="1992153" y="3693319"/>
                </a:cubicBezTo>
                <a:cubicBezTo>
                  <a:pt x="1826926" y="3740378"/>
                  <a:pt x="1776301" y="3643119"/>
                  <a:pt x="1566862" y="3693319"/>
                </a:cubicBezTo>
                <a:cubicBezTo>
                  <a:pt x="1357423" y="3743519"/>
                  <a:pt x="1136424" y="3691232"/>
                  <a:pt x="1007268" y="3693319"/>
                </a:cubicBezTo>
                <a:cubicBezTo>
                  <a:pt x="878112" y="3695406"/>
                  <a:pt x="258135" y="3585938"/>
                  <a:pt x="0" y="3693319"/>
                </a:cubicBezTo>
                <a:cubicBezTo>
                  <a:pt x="-50205" y="3415600"/>
                  <a:pt x="66552" y="3324889"/>
                  <a:pt x="0" y="3128769"/>
                </a:cubicBezTo>
                <a:cubicBezTo>
                  <a:pt x="-66552" y="2932649"/>
                  <a:pt x="38541" y="2813879"/>
                  <a:pt x="0" y="2675018"/>
                </a:cubicBezTo>
                <a:cubicBezTo>
                  <a:pt x="-38541" y="2536157"/>
                  <a:pt x="20410" y="2334806"/>
                  <a:pt x="0" y="2184334"/>
                </a:cubicBezTo>
                <a:cubicBezTo>
                  <a:pt x="-20410" y="2033862"/>
                  <a:pt x="29821" y="1907833"/>
                  <a:pt x="0" y="1730584"/>
                </a:cubicBezTo>
                <a:cubicBezTo>
                  <a:pt x="-29821" y="1553335"/>
                  <a:pt x="10815" y="1466043"/>
                  <a:pt x="0" y="1239900"/>
                </a:cubicBezTo>
                <a:cubicBezTo>
                  <a:pt x="-10815" y="1013757"/>
                  <a:pt x="15404" y="920015"/>
                  <a:pt x="0" y="823083"/>
                </a:cubicBezTo>
                <a:cubicBezTo>
                  <a:pt x="-15404" y="726151"/>
                  <a:pt x="68101" y="383764"/>
                  <a:pt x="0" y="0"/>
                </a:cubicBezTo>
                <a:close/>
              </a:path>
            </a:pathLst>
          </a:custGeom>
          <a:noFill/>
          <a:ln w="6350">
            <a:no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cs typeface="Calibri Light"/>
              </a:rPr>
              <a:t>Subscription revenue after assuming a 5% Churn rate. </a:t>
            </a:r>
            <a:endParaRPr lang="en-US"/>
          </a:p>
          <a:p>
            <a:pPr marL="285750" indent="-285750">
              <a:buFont typeface="Wingdings"/>
              <a:buChar char="Ø"/>
            </a:pPr>
            <a:r>
              <a:rPr lang="en-US" b="1">
                <a:cs typeface="Calibri Light"/>
              </a:rPr>
              <a:t>Commission is charged at 5% of the personal coaching fee/diet consultation session</a:t>
            </a:r>
          </a:p>
          <a:p>
            <a:pPr marL="285750" indent="-285750">
              <a:buFont typeface="Wingdings"/>
              <a:buChar char="Ø"/>
            </a:pPr>
            <a:r>
              <a:rPr lang="en-US" b="1">
                <a:cs typeface="Calibri Light"/>
              </a:rPr>
              <a:t>1% of app users are expected to choose personal coaching/diet consultation</a:t>
            </a:r>
          </a:p>
        </p:txBody>
      </p:sp>
      <p:pic>
        <p:nvPicPr>
          <p:cNvPr id="4" name="Picture 4" descr="A blue and white rectangular box with black text&#10;&#10;Description automatically generated">
            <a:extLst>
              <a:ext uri="{FF2B5EF4-FFF2-40B4-BE49-F238E27FC236}">
                <a16:creationId xmlns:a16="http://schemas.microsoft.com/office/drawing/2014/main" id="{214B1E07-CC82-4E93-7176-69084DA89C2B}"/>
              </a:ext>
            </a:extLst>
          </p:cNvPr>
          <p:cNvPicPr>
            <a:picLocks noChangeAspect="1"/>
          </p:cNvPicPr>
          <p:nvPr/>
        </p:nvPicPr>
        <p:blipFill>
          <a:blip r:embed="rId3"/>
          <a:stretch>
            <a:fillRect/>
          </a:stretch>
        </p:blipFill>
        <p:spPr>
          <a:xfrm>
            <a:off x="434571" y="907565"/>
            <a:ext cx="11656290" cy="1043987"/>
          </a:xfrm>
          <a:prstGeom prst="rect">
            <a:avLst/>
          </a:prstGeom>
        </p:spPr>
      </p:pic>
    </p:spTree>
    <p:extLst>
      <p:ext uri="{BB962C8B-B14F-4D97-AF65-F5344CB8AC3E}">
        <p14:creationId xmlns:p14="http://schemas.microsoft.com/office/powerpoint/2010/main" val="1332672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964957-88EA-0046-0BE1-E923A578C895}"/>
              </a:ext>
            </a:extLst>
          </p:cNvPr>
          <p:cNvSpPr txBox="1">
            <a:spLocks/>
          </p:cNvSpPr>
          <p:nvPr/>
        </p:nvSpPr>
        <p:spPr>
          <a:xfrm>
            <a:off x="6514422" y="1058050"/>
            <a:ext cx="3739239" cy="6085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3200" dirty="0">
                <a:solidFill>
                  <a:schemeClr val="accent5"/>
                </a:solidFill>
              </a:rPr>
              <a:t>Income Projection</a:t>
            </a:r>
            <a:endParaRPr lang="en-US" sz="3200" b="1" kern="1200" dirty="0">
              <a:solidFill>
                <a:schemeClr val="accent5"/>
              </a:solidFill>
              <a:latin typeface="+mj-lt"/>
              <a:ea typeface="+mj-ea"/>
              <a:cs typeface="+mj-cs"/>
            </a:endParaRPr>
          </a:p>
        </p:txBody>
      </p:sp>
      <p:pic>
        <p:nvPicPr>
          <p:cNvPr id="3" name="Picture 3">
            <a:extLst>
              <a:ext uri="{FF2B5EF4-FFF2-40B4-BE49-F238E27FC236}">
                <a16:creationId xmlns:a16="http://schemas.microsoft.com/office/drawing/2014/main" id="{76BBC7B5-27D7-F886-B3A5-773C79ADDA38}"/>
              </a:ext>
            </a:extLst>
          </p:cNvPr>
          <p:cNvPicPr>
            <a:picLocks noChangeAspect="1"/>
          </p:cNvPicPr>
          <p:nvPr/>
        </p:nvPicPr>
        <p:blipFill>
          <a:blip r:embed="rId2"/>
          <a:stretch>
            <a:fillRect/>
          </a:stretch>
        </p:blipFill>
        <p:spPr>
          <a:xfrm>
            <a:off x="5232978" y="1869412"/>
            <a:ext cx="6726381" cy="2344476"/>
          </a:xfrm>
          <a:prstGeom prst="rect">
            <a:avLst/>
          </a:prstGeom>
        </p:spPr>
      </p:pic>
      <p:pic>
        <p:nvPicPr>
          <p:cNvPr id="5" name="Picture 5" descr="A graph with a line graph and a line graph&#10;&#10;Description automatically generated">
            <a:extLst>
              <a:ext uri="{FF2B5EF4-FFF2-40B4-BE49-F238E27FC236}">
                <a16:creationId xmlns:a16="http://schemas.microsoft.com/office/drawing/2014/main" id="{99F937BF-42F4-2080-4985-D7223C3C0578}"/>
              </a:ext>
            </a:extLst>
          </p:cNvPr>
          <p:cNvPicPr>
            <a:picLocks noChangeAspect="1"/>
          </p:cNvPicPr>
          <p:nvPr/>
        </p:nvPicPr>
        <p:blipFill>
          <a:blip r:embed="rId3"/>
          <a:stretch>
            <a:fillRect/>
          </a:stretch>
        </p:blipFill>
        <p:spPr>
          <a:xfrm>
            <a:off x="121920" y="1442541"/>
            <a:ext cx="4856480" cy="3922119"/>
          </a:xfrm>
          <a:prstGeom prst="rect">
            <a:avLst/>
          </a:prstGeom>
        </p:spPr>
      </p:pic>
    </p:spTree>
    <p:extLst>
      <p:ext uri="{BB962C8B-B14F-4D97-AF65-F5344CB8AC3E}">
        <p14:creationId xmlns:p14="http://schemas.microsoft.com/office/powerpoint/2010/main" val="70130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964957-88EA-0046-0BE1-E923A578C895}"/>
              </a:ext>
            </a:extLst>
          </p:cNvPr>
          <p:cNvSpPr txBox="1">
            <a:spLocks/>
          </p:cNvSpPr>
          <p:nvPr/>
        </p:nvSpPr>
        <p:spPr>
          <a:xfrm>
            <a:off x="6169141" y="1177113"/>
            <a:ext cx="4784608" cy="5395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spcAft>
                <a:spcPts val="600"/>
              </a:spcAft>
            </a:pPr>
            <a:r>
              <a:rPr lang="en-US" sz="3200">
                <a:solidFill>
                  <a:schemeClr val="accent5"/>
                </a:solidFill>
              </a:rPr>
              <a:t>Return on Investment</a:t>
            </a:r>
            <a:endParaRPr lang="en-US" sz="3200" b="1" kern="1200">
              <a:solidFill>
                <a:schemeClr val="accent5"/>
              </a:solidFill>
              <a:latin typeface="+mj-lt"/>
              <a:ea typeface="+mj-ea"/>
              <a:cs typeface="+mj-cs"/>
            </a:endParaRPr>
          </a:p>
        </p:txBody>
      </p:sp>
      <p:sp>
        <p:nvSpPr>
          <p:cNvPr id="11" name="TextBox 10">
            <a:extLst>
              <a:ext uri="{FF2B5EF4-FFF2-40B4-BE49-F238E27FC236}">
                <a16:creationId xmlns:a16="http://schemas.microsoft.com/office/drawing/2014/main" id="{25C51FF9-EF89-CE24-07BD-DBFD61A9E5D4}"/>
              </a:ext>
            </a:extLst>
          </p:cNvPr>
          <p:cNvSpPr txBox="1"/>
          <p:nvPr/>
        </p:nvSpPr>
        <p:spPr>
          <a:xfrm>
            <a:off x="5260940" y="2797156"/>
            <a:ext cx="67423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Calibri Light"/>
              </a:rPr>
              <a:t>An ROI of –87% in 2023</a:t>
            </a:r>
          </a:p>
          <a:p>
            <a:pPr marL="285750" indent="-285750">
              <a:buFont typeface="Arial"/>
              <a:buChar char="•"/>
            </a:pPr>
            <a:r>
              <a:rPr lang="en-US" b="1" dirty="0">
                <a:cs typeface="Calibri Light"/>
              </a:rPr>
              <a:t>Only 3 months of revenue is estimated in 2023</a:t>
            </a:r>
            <a:endParaRPr lang="en-US" dirty="0"/>
          </a:p>
          <a:p>
            <a:pPr marL="285750" indent="-285750">
              <a:buFont typeface="Arial"/>
              <a:buChar char="•"/>
            </a:pPr>
            <a:r>
              <a:rPr lang="en-US" b="1" dirty="0">
                <a:cs typeface="Calibri Light"/>
              </a:rPr>
              <a:t>Business is becoming profitable in 2nd year of App launch </a:t>
            </a:r>
            <a:r>
              <a:rPr lang="en-US" b="1" dirty="0" err="1">
                <a:cs typeface="Calibri Light"/>
              </a:rPr>
              <a:t>i.e</a:t>
            </a:r>
            <a:r>
              <a:rPr lang="en-US" b="1" dirty="0">
                <a:cs typeface="Calibri Light"/>
              </a:rPr>
              <a:t> 2025</a:t>
            </a:r>
          </a:p>
          <a:p>
            <a:pPr marL="285750" indent="-285750">
              <a:buFont typeface="Arial"/>
              <a:buChar char="•"/>
            </a:pPr>
            <a:r>
              <a:rPr lang="en-US" b="1" dirty="0">
                <a:cs typeface="Calibri Light"/>
              </a:rPr>
              <a:t>Exponential growth is expected from 2027</a:t>
            </a:r>
            <a:endParaRPr lang="en-US" dirty="0">
              <a:cs typeface="Calibri Light"/>
            </a:endParaRPr>
          </a:p>
        </p:txBody>
      </p:sp>
      <p:pic>
        <p:nvPicPr>
          <p:cNvPr id="4" name="Picture 5" descr="A table with numbers and symbols&#10;&#10;Description automatically generated">
            <a:extLst>
              <a:ext uri="{FF2B5EF4-FFF2-40B4-BE49-F238E27FC236}">
                <a16:creationId xmlns:a16="http://schemas.microsoft.com/office/drawing/2014/main" id="{EE6B5585-B398-1BC3-E7EC-9BD066108058}"/>
              </a:ext>
            </a:extLst>
          </p:cNvPr>
          <p:cNvPicPr>
            <a:picLocks noChangeAspect="1"/>
          </p:cNvPicPr>
          <p:nvPr/>
        </p:nvPicPr>
        <p:blipFill>
          <a:blip r:embed="rId2"/>
          <a:stretch>
            <a:fillRect/>
          </a:stretch>
        </p:blipFill>
        <p:spPr>
          <a:xfrm>
            <a:off x="5255490" y="1901848"/>
            <a:ext cx="6841835" cy="629758"/>
          </a:xfrm>
          <a:prstGeom prst="rect">
            <a:avLst/>
          </a:prstGeom>
        </p:spPr>
      </p:pic>
      <p:pic>
        <p:nvPicPr>
          <p:cNvPr id="3" name="Picture 4" descr="A graph with numbers and lines&#10;&#10;Description automatically generated">
            <a:extLst>
              <a:ext uri="{FF2B5EF4-FFF2-40B4-BE49-F238E27FC236}">
                <a16:creationId xmlns:a16="http://schemas.microsoft.com/office/drawing/2014/main" id="{DEDD3982-858D-2161-96AE-54923392BC3B}"/>
              </a:ext>
            </a:extLst>
          </p:cNvPr>
          <p:cNvPicPr>
            <a:picLocks noChangeAspect="1"/>
          </p:cNvPicPr>
          <p:nvPr/>
        </p:nvPicPr>
        <p:blipFill>
          <a:blip r:embed="rId3"/>
          <a:stretch>
            <a:fillRect/>
          </a:stretch>
        </p:blipFill>
        <p:spPr>
          <a:xfrm>
            <a:off x="91440" y="1316784"/>
            <a:ext cx="5090160" cy="3818032"/>
          </a:xfrm>
          <a:prstGeom prst="rect">
            <a:avLst/>
          </a:prstGeom>
        </p:spPr>
      </p:pic>
    </p:spTree>
    <p:extLst>
      <p:ext uri="{BB962C8B-B14F-4D97-AF65-F5344CB8AC3E}">
        <p14:creationId xmlns:p14="http://schemas.microsoft.com/office/powerpoint/2010/main" val="2031660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Digital numbers art">
            <a:extLst>
              <a:ext uri="{FF2B5EF4-FFF2-40B4-BE49-F238E27FC236}">
                <a16:creationId xmlns:a16="http://schemas.microsoft.com/office/drawing/2014/main" id="{69BB1ABD-58A1-0609-529D-B684855551BD}"/>
              </a:ext>
            </a:extLst>
          </p:cNvPr>
          <p:cNvPicPr>
            <a:picLocks noChangeAspect="1"/>
          </p:cNvPicPr>
          <p:nvPr/>
        </p:nvPicPr>
        <p:blipFill rotWithShape="1">
          <a:blip r:embed="rId2"/>
          <a:srcRect l="6652" r="12413" b="-74"/>
          <a:stretch/>
        </p:blipFill>
        <p:spPr>
          <a:xfrm>
            <a:off x="5016500" y="472281"/>
            <a:ext cx="7175500" cy="5913439"/>
          </a:xfrm>
          <a:prstGeom prst="rect">
            <a:avLst/>
          </a:prstGeom>
          <a:noFill/>
        </p:spPr>
      </p:pic>
      <p:sp>
        <p:nvSpPr>
          <p:cNvPr id="5" name="TextBox 4">
            <a:extLst>
              <a:ext uri="{FF2B5EF4-FFF2-40B4-BE49-F238E27FC236}">
                <a16:creationId xmlns:a16="http://schemas.microsoft.com/office/drawing/2014/main" id="{47F9656B-4CEB-3545-3C3D-F3AC01418CE8}"/>
              </a:ext>
            </a:extLst>
          </p:cNvPr>
          <p:cNvSpPr txBox="1"/>
          <p:nvPr/>
        </p:nvSpPr>
        <p:spPr>
          <a:xfrm>
            <a:off x="371476" y="1779589"/>
            <a:ext cx="4416424" cy="218281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a:solidFill>
                  <a:schemeClr val="bg1"/>
                </a:solidFill>
                <a:latin typeface="+mj-lt"/>
                <a:ea typeface="+mj-ea"/>
                <a:cs typeface="+mj-cs"/>
              </a:rPr>
              <a:t>Aftermarket Strategy &amp; ROI</a:t>
            </a:r>
            <a:endParaRPr lang="en-US" sz="5400" b="1" kern="1200">
              <a:solidFill>
                <a:schemeClr val="bg1"/>
              </a:solidFill>
              <a:latin typeface="+mj-lt"/>
              <a:ea typeface="+mj-ea"/>
              <a:cs typeface="Calibri"/>
            </a:endParaRPr>
          </a:p>
        </p:txBody>
      </p:sp>
      <p:sp>
        <p:nvSpPr>
          <p:cNvPr id="3" name="TextBox 2">
            <a:extLst>
              <a:ext uri="{FF2B5EF4-FFF2-40B4-BE49-F238E27FC236}">
                <a16:creationId xmlns:a16="http://schemas.microsoft.com/office/drawing/2014/main" id="{8A80587D-222B-3E64-8451-7DA135E28E0E}"/>
              </a:ext>
            </a:extLst>
          </p:cNvPr>
          <p:cNvSpPr txBox="1"/>
          <p:nvPr/>
        </p:nvSpPr>
        <p:spPr>
          <a:xfrm>
            <a:off x="6525661" y="1762761"/>
            <a:ext cx="5272764" cy="42316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228600">
              <a:lnSpc>
                <a:spcPct val="90000"/>
              </a:lnSpc>
              <a:spcAft>
                <a:spcPts val="600"/>
              </a:spcAft>
              <a:buFont typeface="Arial" panose="020B0604020202020204" pitchFamily="34" charset="0"/>
              <a:buChar char="•"/>
            </a:pPr>
            <a:endParaRPr lang="en-US" sz="2800" b="1">
              <a:cs typeface="Calibri Light"/>
            </a:endParaRPr>
          </a:p>
          <a:p>
            <a:pPr marL="171450" indent="-228600">
              <a:lnSpc>
                <a:spcPct val="90000"/>
              </a:lnSpc>
              <a:spcAft>
                <a:spcPts val="600"/>
              </a:spcAft>
              <a:buFont typeface="Arial" panose="020B0604020202020204" pitchFamily="34" charset="0"/>
              <a:buChar char="•"/>
            </a:pPr>
            <a:endParaRPr lang="en-US" sz="2000" b="1"/>
          </a:p>
          <a:p>
            <a:pPr marL="171450"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a:p>
            <a:pPr>
              <a:lnSpc>
                <a:spcPct val="90000"/>
              </a:lnSpc>
              <a:spcAft>
                <a:spcPts val="600"/>
              </a:spcAft>
            </a:pPr>
            <a:endParaRPr lang="en-US" sz="2000" b="1"/>
          </a:p>
        </p:txBody>
      </p:sp>
    </p:spTree>
    <p:extLst>
      <p:ext uri="{BB962C8B-B14F-4D97-AF65-F5344CB8AC3E}">
        <p14:creationId xmlns:p14="http://schemas.microsoft.com/office/powerpoint/2010/main" val="382737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36</a:t>
            </a:fld>
            <a:endParaRPr lang="en-US"/>
          </a:p>
        </p:txBody>
      </p:sp>
      <p:sp>
        <p:nvSpPr>
          <p:cNvPr id="2" name="Title 4">
            <a:extLst>
              <a:ext uri="{FF2B5EF4-FFF2-40B4-BE49-F238E27FC236}">
                <a16:creationId xmlns:a16="http://schemas.microsoft.com/office/drawing/2014/main" id="{08964957-88EA-0046-0BE1-E923A578C895}"/>
              </a:ext>
            </a:extLst>
          </p:cNvPr>
          <p:cNvSpPr txBox="1">
            <a:spLocks/>
          </p:cNvSpPr>
          <p:nvPr/>
        </p:nvSpPr>
        <p:spPr>
          <a:xfrm>
            <a:off x="3516225" y="246159"/>
            <a:ext cx="4766330" cy="7296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300">
                <a:solidFill>
                  <a:schemeClr val="accent1"/>
                </a:solidFill>
                <a:cs typeface="Calibri"/>
              </a:rPr>
              <a:t>Revenue Breakdown (Aftermarket)</a:t>
            </a:r>
          </a:p>
        </p:txBody>
      </p:sp>
      <p:pic>
        <p:nvPicPr>
          <p:cNvPr id="4" name="Picture 4" descr="A table with numbers and text&#10;&#10;Description automatically generated">
            <a:extLst>
              <a:ext uri="{FF2B5EF4-FFF2-40B4-BE49-F238E27FC236}">
                <a16:creationId xmlns:a16="http://schemas.microsoft.com/office/drawing/2014/main" id="{4D407F0A-60D4-EF8A-CA85-054961733240}"/>
              </a:ext>
            </a:extLst>
          </p:cNvPr>
          <p:cNvPicPr>
            <a:picLocks noChangeAspect="1"/>
          </p:cNvPicPr>
          <p:nvPr/>
        </p:nvPicPr>
        <p:blipFill>
          <a:blip r:embed="rId2"/>
          <a:stretch>
            <a:fillRect/>
          </a:stretch>
        </p:blipFill>
        <p:spPr>
          <a:xfrm>
            <a:off x="1699491" y="1104280"/>
            <a:ext cx="8596745" cy="5192075"/>
          </a:xfrm>
          <a:prstGeom prst="rect">
            <a:avLst/>
          </a:prstGeom>
        </p:spPr>
      </p:pic>
    </p:spTree>
    <p:extLst>
      <p:ext uri="{BB962C8B-B14F-4D97-AF65-F5344CB8AC3E}">
        <p14:creationId xmlns:p14="http://schemas.microsoft.com/office/powerpoint/2010/main" val="114591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0773447" y="6040290"/>
            <a:ext cx="314975" cy="174242"/>
          </a:xfrm>
        </p:spPr>
        <p:txBody>
          <a:bodyPr/>
          <a:lstStyle/>
          <a:p>
            <a:pPr defTabSz="768096">
              <a:spcAft>
                <a:spcPts val="600"/>
              </a:spcAft>
            </a:pPr>
            <a:fld id="{03DC2DEF-D2FE-4B45-ABA4-9F153FD1C98A}" type="slidenum">
              <a:rPr lang="en-US" sz="1008" kern="1200" dirty="0">
                <a:solidFill>
                  <a:schemeClr val="bg1"/>
                </a:solidFill>
                <a:latin typeface="+mn-lt"/>
                <a:ea typeface="+mn-ea"/>
                <a:cs typeface="+mn-cs"/>
              </a:rPr>
              <a:pPr defTabSz="768096">
                <a:spcAft>
                  <a:spcPts val="600"/>
                </a:spcAft>
              </a:pPr>
              <a:t>37</a:t>
            </a:fld>
            <a:endParaRPr lang="en-US"/>
          </a:p>
        </p:txBody>
      </p:sp>
      <p:sp>
        <p:nvSpPr>
          <p:cNvPr id="50" name="Title 4">
            <a:extLst>
              <a:ext uri="{FF2B5EF4-FFF2-40B4-BE49-F238E27FC236}">
                <a16:creationId xmlns:a16="http://schemas.microsoft.com/office/drawing/2014/main" id="{B5DD4E10-BE0F-0E52-D079-94CD09957BF7}"/>
              </a:ext>
            </a:extLst>
          </p:cNvPr>
          <p:cNvSpPr txBox="1">
            <a:spLocks/>
          </p:cNvSpPr>
          <p:nvPr/>
        </p:nvSpPr>
        <p:spPr>
          <a:xfrm>
            <a:off x="2985915" y="239294"/>
            <a:ext cx="5995140" cy="7296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200">
                <a:solidFill>
                  <a:schemeClr val="accent1"/>
                </a:solidFill>
              </a:rPr>
              <a:t>Aftermarket Strategy and ROI</a:t>
            </a:r>
          </a:p>
        </p:txBody>
      </p:sp>
      <p:sp>
        <p:nvSpPr>
          <p:cNvPr id="264" name="TextBox 263">
            <a:extLst>
              <a:ext uri="{FF2B5EF4-FFF2-40B4-BE49-F238E27FC236}">
                <a16:creationId xmlns:a16="http://schemas.microsoft.com/office/drawing/2014/main" id="{C809119C-89F5-D255-47FE-E17B27B7386A}"/>
              </a:ext>
            </a:extLst>
          </p:cNvPr>
          <p:cNvSpPr txBox="1"/>
          <p:nvPr/>
        </p:nvSpPr>
        <p:spPr>
          <a:xfrm>
            <a:off x="6682382" y="1858863"/>
            <a:ext cx="468808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Calibri Light"/>
              </a:rPr>
              <a:t>We expect to attract more users through our marketing strategies and Global Expansion.</a:t>
            </a:r>
            <a:endParaRPr lang="en-US" dirty="0"/>
          </a:p>
          <a:p>
            <a:pPr marL="285750" indent="-285750">
              <a:buFont typeface="Arial"/>
              <a:buChar char="•"/>
            </a:pPr>
            <a:r>
              <a:rPr lang="en-US" b="1" dirty="0">
                <a:cs typeface="Calibri Light"/>
              </a:rPr>
              <a:t>Introduction of our Sports scholarship program</a:t>
            </a:r>
            <a:endParaRPr lang="en-US" b="1" dirty="0">
              <a:ea typeface="Calibri Light"/>
              <a:cs typeface="Calibri Light"/>
            </a:endParaRPr>
          </a:p>
          <a:p>
            <a:pPr marL="285750" indent="-285750">
              <a:buFont typeface="Arial"/>
              <a:buChar char="•"/>
            </a:pPr>
            <a:r>
              <a:rPr lang="en-US" b="1" dirty="0">
                <a:cs typeface="Calibri Light"/>
              </a:rPr>
              <a:t>Implementing Athlete recruitment and management program</a:t>
            </a:r>
            <a:endParaRPr lang="en-US" b="1" dirty="0">
              <a:ea typeface="Calibri Light"/>
              <a:cs typeface="Calibri Light"/>
            </a:endParaRPr>
          </a:p>
          <a:p>
            <a:pPr marL="285750" indent="-285750">
              <a:buFont typeface="Arial"/>
              <a:buChar char="•"/>
            </a:pPr>
            <a:r>
              <a:rPr lang="en-US" b="1" dirty="0">
                <a:cs typeface="Calibri Light"/>
              </a:rPr>
              <a:t>Manufacturing our own IoT devices</a:t>
            </a:r>
            <a:endParaRPr lang="en-US" b="1" dirty="0">
              <a:ea typeface="Calibri Light"/>
              <a:cs typeface="Calibri Light"/>
            </a:endParaRPr>
          </a:p>
          <a:p>
            <a:pPr marL="285750" indent="-285750">
              <a:buFont typeface="Arial"/>
              <a:buChar char="•"/>
            </a:pPr>
            <a:r>
              <a:rPr lang="en-US" b="1" dirty="0">
                <a:cs typeface="Calibri Light"/>
              </a:rPr>
              <a:t>Implementing NLP in the app to enable voice commands</a:t>
            </a:r>
            <a:endParaRPr lang="en-US" b="1" dirty="0">
              <a:ea typeface="Calibri Light"/>
              <a:cs typeface="Calibri Light"/>
            </a:endParaRPr>
          </a:p>
          <a:p>
            <a:pPr marL="285750" indent="-285750">
              <a:buFont typeface="Arial"/>
              <a:buChar char="•"/>
            </a:pPr>
            <a:endParaRPr lang="en-US">
              <a:cs typeface="Calibri Light"/>
            </a:endParaRPr>
          </a:p>
          <a:p>
            <a:pPr marL="285750" indent="-285750">
              <a:buFont typeface="Arial"/>
              <a:buChar char="•"/>
            </a:pPr>
            <a:endParaRPr lang="en-US">
              <a:cs typeface="Calibri Light"/>
            </a:endParaRPr>
          </a:p>
        </p:txBody>
      </p:sp>
      <p:pic>
        <p:nvPicPr>
          <p:cNvPr id="6" name="Picture 6" descr="A number of numbers on a white background&#10;&#10;Description automatically generated">
            <a:extLst>
              <a:ext uri="{FF2B5EF4-FFF2-40B4-BE49-F238E27FC236}">
                <a16:creationId xmlns:a16="http://schemas.microsoft.com/office/drawing/2014/main" id="{EE0E5364-D74F-E90A-87F9-B20DE6E98A9A}"/>
              </a:ext>
            </a:extLst>
          </p:cNvPr>
          <p:cNvPicPr>
            <a:picLocks noChangeAspect="1"/>
          </p:cNvPicPr>
          <p:nvPr/>
        </p:nvPicPr>
        <p:blipFill>
          <a:blip r:embed="rId2"/>
          <a:stretch>
            <a:fillRect/>
          </a:stretch>
        </p:blipFill>
        <p:spPr>
          <a:xfrm>
            <a:off x="764309" y="5130623"/>
            <a:ext cx="5848927" cy="833936"/>
          </a:xfrm>
          <a:prstGeom prst="rect">
            <a:avLst/>
          </a:prstGeom>
        </p:spPr>
      </p:pic>
      <p:pic>
        <p:nvPicPr>
          <p:cNvPr id="2" name="Picture 3">
            <a:extLst>
              <a:ext uri="{FF2B5EF4-FFF2-40B4-BE49-F238E27FC236}">
                <a16:creationId xmlns:a16="http://schemas.microsoft.com/office/drawing/2014/main" id="{003BC40B-4380-26DE-1E45-8ACB9016C365}"/>
              </a:ext>
            </a:extLst>
          </p:cNvPr>
          <p:cNvPicPr>
            <a:picLocks noChangeAspect="1"/>
          </p:cNvPicPr>
          <p:nvPr/>
        </p:nvPicPr>
        <p:blipFill>
          <a:blip r:embed="rId3"/>
          <a:stretch>
            <a:fillRect/>
          </a:stretch>
        </p:blipFill>
        <p:spPr>
          <a:xfrm>
            <a:off x="762000" y="1221192"/>
            <a:ext cx="5852160" cy="3806017"/>
          </a:xfrm>
          <a:prstGeom prst="rect">
            <a:avLst/>
          </a:prstGeom>
        </p:spPr>
      </p:pic>
    </p:spTree>
    <p:extLst>
      <p:ext uri="{BB962C8B-B14F-4D97-AF65-F5344CB8AC3E}">
        <p14:creationId xmlns:p14="http://schemas.microsoft.com/office/powerpoint/2010/main" val="902056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B13CE52-8B2F-FC6B-9626-20ADBF759357}"/>
              </a:ext>
            </a:extLst>
          </p:cNvPr>
          <p:cNvSpPr txBox="1">
            <a:spLocks/>
          </p:cNvSpPr>
          <p:nvPr/>
        </p:nvSpPr>
        <p:spPr>
          <a:xfrm>
            <a:off x="6702059" y="926053"/>
            <a:ext cx="5272764" cy="659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3200" b="1" kern="1200">
                <a:solidFill>
                  <a:schemeClr val="accent1"/>
                </a:solidFill>
                <a:latin typeface="+mj-lt"/>
                <a:ea typeface="+mj-ea"/>
                <a:cs typeface="+mj-cs"/>
              </a:rPr>
              <a:t>REFERENCES</a:t>
            </a:r>
          </a:p>
        </p:txBody>
      </p:sp>
      <p:sp>
        <p:nvSpPr>
          <p:cNvPr id="14" name="TextBox 13">
            <a:extLst>
              <a:ext uri="{FF2B5EF4-FFF2-40B4-BE49-F238E27FC236}">
                <a16:creationId xmlns:a16="http://schemas.microsoft.com/office/drawing/2014/main" id="{5354657A-A881-9439-9E5E-9BCB76BDC36F}"/>
              </a:ext>
            </a:extLst>
          </p:cNvPr>
          <p:cNvSpPr txBox="1"/>
          <p:nvPr/>
        </p:nvSpPr>
        <p:spPr>
          <a:xfrm>
            <a:off x="6619198" y="1797103"/>
            <a:ext cx="5225140" cy="4655858"/>
          </a:xfrm>
          <a:prstGeom prst="rect">
            <a:avLst/>
          </a:prstGeom>
        </p:spPr>
        <p:txBody>
          <a:bodyPr vert="horz" lIns="91440" tIns="45720" rIns="91440" bIns="45720" rtlCol="0" anchor="t">
            <a:normAutofit fontScale="77500" lnSpcReduction="20000"/>
          </a:bodyPr>
          <a:lstStyle/>
          <a:p>
            <a:pPr marL="285750" indent="-228600">
              <a:lnSpc>
                <a:spcPct val="90000"/>
              </a:lnSpc>
              <a:spcAft>
                <a:spcPts val="600"/>
              </a:spcAft>
              <a:buFont typeface="Arial" panose="020B0604020202020204" pitchFamily="34" charset="0"/>
              <a:buChar char="•"/>
            </a:pPr>
            <a:r>
              <a:rPr lang="en-US" sz="2000">
                <a:hlinkClick r:id="rId2"/>
              </a:rPr>
              <a:t>https://www.linkedin.com/advice/1/what-pros-cons-using-ai-based-career-coaching</a:t>
            </a:r>
            <a:endParaRPr lang="en-US" sz="2000"/>
          </a:p>
          <a:p>
            <a:pPr marL="285750" indent="-228600">
              <a:lnSpc>
                <a:spcPct val="90000"/>
              </a:lnSpc>
              <a:spcAft>
                <a:spcPts val="600"/>
              </a:spcAft>
              <a:buFont typeface="Arial" panose="020B0604020202020204" pitchFamily="34" charset="0"/>
              <a:buChar char="•"/>
            </a:pPr>
            <a:r>
              <a:rPr lang="en-US" sz="2000">
                <a:hlinkClick r:id="rId3"/>
              </a:rPr>
              <a:t>https://www.v7labs.com/blog/ai-in-sports</a:t>
            </a:r>
            <a:endParaRPr lang="en-US" sz="2000"/>
          </a:p>
          <a:p>
            <a:pPr marL="285750" indent="-228600">
              <a:lnSpc>
                <a:spcPct val="90000"/>
              </a:lnSpc>
              <a:spcAft>
                <a:spcPts val="600"/>
              </a:spcAft>
              <a:buFont typeface="Arial" panose="020B0604020202020204" pitchFamily="34" charset="0"/>
              <a:buChar char="•"/>
            </a:pPr>
            <a:r>
              <a:rPr lang="en-US" sz="2000">
                <a:hlinkClick r:id="rId4"/>
              </a:rPr>
              <a:t>https://www.analyticsvidhya.com/blog/2023/05/how-is-ai-powering-the-future-of-sports/</a:t>
            </a:r>
            <a:endParaRPr lang="en-US" sz="2000"/>
          </a:p>
          <a:p>
            <a:pPr marL="285750" indent="-228600">
              <a:lnSpc>
                <a:spcPct val="90000"/>
              </a:lnSpc>
              <a:spcAft>
                <a:spcPts val="600"/>
              </a:spcAft>
              <a:buFont typeface="Arial" panose="020B0604020202020204" pitchFamily="34" charset="0"/>
              <a:buChar char="•"/>
            </a:pPr>
            <a:r>
              <a:rPr lang="en-US" sz="2000">
                <a:ea typeface="+mn-lt"/>
                <a:cs typeface="+mn-lt"/>
                <a:hlinkClick r:id="rId5"/>
              </a:rPr>
              <a:t>https://royalbadmintonacademy.com/coaching-fees/</a:t>
            </a:r>
            <a:endParaRPr lang="en-US" sz="2000">
              <a:cs typeface="Calibri Light"/>
            </a:endParaRPr>
          </a:p>
          <a:p>
            <a:pPr marL="285750" indent="-228600">
              <a:lnSpc>
                <a:spcPct val="90000"/>
              </a:lnSpc>
              <a:spcAft>
                <a:spcPts val="600"/>
              </a:spcAft>
              <a:buFont typeface="Arial" panose="020B0604020202020204" pitchFamily="34" charset="0"/>
              <a:buChar char="•"/>
            </a:pPr>
            <a:r>
              <a:rPr lang="en-US" sz="2000">
                <a:ea typeface="+mn-lt"/>
                <a:cs typeface="+mn-lt"/>
                <a:hlinkClick r:id="rId6"/>
              </a:rPr>
              <a:t>https://jmswim.com/adult-swimming-lessons/</a:t>
            </a:r>
            <a:endParaRPr lang="en-US" sz="2000">
              <a:ea typeface="+mn-lt"/>
              <a:cs typeface="+mn-lt"/>
            </a:endParaRPr>
          </a:p>
          <a:p>
            <a:pPr marL="285750" indent="-228600">
              <a:lnSpc>
                <a:spcPct val="90000"/>
              </a:lnSpc>
              <a:spcAft>
                <a:spcPts val="600"/>
              </a:spcAft>
              <a:buFont typeface="Arial" panose="020B0604020202020204" pitchFamily="34" charset="0"/>
              <a:buChar char="•"/>
            </a:pPr>
            <a:r>
              <a:rPr lang="en-US" sz="2000">
                <a:ea typeface="+mn-lt"/>
                <a:cs typeface="+mn-lt"/>
                <a:hlinkClick r:id="rId7"/>
              </a:rPr>
              <a:t>http://dallasaquatics.org/158/Adult-Programs</a:t>
            </a:r>
            <a:endParaRPr lang="en-US" sz="2000">
              <a:ea typeface="+mn-lt"/>
              <a:cs typeface="+mn-lt"/>
            </a:endParaRPr>
          </a:p>
          <a:p>
            <a:pPr marL="285750" indent="-228600">
              <a:lnSpc>
                <a:spcPct val="90000"/>
              </a:lnSpc>
              <a:spcAft>
                <a:spcPts val="600"/>
              </a:spcAft>
              <a:buFont typeface="Arial" panose="020B0604020202020204" pitchFamily="34" charset="0"/>
              <a:buChar char="•"/>
            </a:pPr>
            <a:r>
              <a:rPr lang="en-US" sz="2000">
                <a:ea typeface="+mn-lt"/>
                <a:cs typeface="+mn-lt"/>
                <a:hlinkClick r:id="rId8"/>
              </a:rPr>
              <a:t>https://www.coachup.com/sports/dallas-tx/swimming</a:t>
            </a:r>
            <a:endParaRPr lang="en-US" sz="2000">
              <a:cs typeface="Calibri Light"/>
            </a:endParaRPr>
          </a:p>
          <a:p>
            <a:pPr marL="285750" indent="-228600">
              <a:lnSpc>
                <a:spcPct val="90000"/>
              </a:lnSpc>
              <a:spcAft>
                <a:spcPts val="600"/>
              </a:spcAft>
              <a:buFont typeface="Arial" panose="020B0604020202020204" pitchFamily="34" charset="0"/>
              <a:buChar char="•"/>
            </a:pPr>
            <a:r>
              <a:rPr lang="en-US" sz="2000">
                <a:ea typeface="+mn-lt"/>
                <a:cs typeface="+mn-lt"/>
                <a:hlinkClick r:id="rId9"/>
              </a:rPr>
              <a:t>http://www.txcricket.com/one-to-one.html</a:t>
            </a:r>
            <a:endParaRPr lang="en-US" sz="2000">
              <a:cs typeface="Calibri Light"/>
            </a:endParaRPr>
          </a:p>
          <a:p>
            <a:pPr>
              <a:buFont typeface="Arial" panose="020B0604020202020204" pitchFamily="34" charset="0"/>
              <a:buChar char="•"/>
            </a:pPr>
            <a:r>
              <a:rPr lang="en-US" sz="2000">
                <a:ea typeface="+mn-lt"/>
                <a:cs typeface="+mn-lt"/>
                <a:hlinkClick r:id="" action="ppaction://noaction"/>
              </a:rPr>
              <a:t>     https://www.coachup.com/sports/dallas-tx/running</a:t>
            </a:r>
          </a:p>
          <a:p>
            <a:pPr>
              <a:buFont typeface="Arial" panose="020B0604020202020204" pitchFamily="34" charset="0"/>
              <a:buChar char="•"/>
            </a:pPr>
            <a:r>
              <a:rPr lang="en-US" sz="2000">
                <a:ea typeface="+mn-lt"/>
                <a:cs typeface="+mn-lt"/>
                <a:hlinkClick r:id="rId10"/>
              </a:rPr>
              <a:t>   https://www.grandviewresearch.com/industry-analysis/sports-analytics-market#:~:text=How%20big%20is%20the%20sports,USD%201%2C319.2%20million%20in%202023</a:t>
            </a:r>
            <a:r>
              <a:rPr lang="en-US" sz="2000">
                <a:ea typeface="+mn-lt"/>
                <a:cs typeface="+mn-lt"/>
              </a:rPr>
              <a:t>.</a:t>
            </a:r>
          </a:p>
          <a:p>
            <a:pPr marL="342900" indent="-342900">
              <a:buFont typeface="Arial" panose="020B0604020202020204" pitchFamily="34" charset="0"/>
              <a:buChar char="•"/>
            </a:pPr>
            <a:r>
              <a:rPr lang="en-US" sz="2000">
                <a:ea typeface="+mn-lt"/>
                <a:cs typeface="+mn-lt"/>
                <a:hlinkClick r:id="rId11"/>
              </a:rPr>
              <a:t>https://www.astuteanalytica.com/industry-report/sports-coaching-platforms-market</a:t>
            </a:r>
            <a:endParaRPr lang="en-US" sz="2000">
              <a:ea typeface="+mn-lt"/>
              <a:cs typeface="+mn-lt"/>
            </a:endParaRPr>
          </a:p>
          <a:p>
            <a:pPr>
              <a:buFont typeface="Arial" panose="020B0604020202020204" pitchFamily="34" charset="0"/>
              <a:buChar char="•"/>
            </a:pPr>
            <a:r>
              <a:rPr lang="en-US" sz="2000">
                <a:ea typeface="+mn-lt"/>
                <a:cs typeface="+mn-lt"/>
                <a:hlinkClick r:id="rId12"/>
              </a:rPr>
              <a:t>https://www.precedenceresearch.com/sports-nutrition-market</a:t>
            </a:r>
            <a:br>
              <a:rPr lang="en-US" sz="2000">
                <a:ea typeface="+mn-lt"/>
                <a:cs typeface="+mn-lt"/>
              </a:rPr>
            </a:br>
            <a:br>
              <a:rPr lang="en-US" sz="2000">
                <a:ea typeface="+mn-lt"/>
                <a:cs typeface="+mn-lt"/>
              </a:rPr>
            </a:br>
            <a:endParaRPr lang="en-US" sz="2000">
              <a:cs typeface="Calibri Light"/>
            </a:endParaRPr>
          </a:p>
          <a:p>
            <a:pPr marL="285750" indent="-228600">
              <a:lnSpc>
                <a:spcPct val="90000"/>
              </a:lnSpc>
              <a:spcAft>
                <a:spcPts val="600"/>
              </a:spcAft>
              <a:buFont typeface="Arial" panose="020B0604020202020204" pitchFamily="34" charset="0"/>
              <a:buChar char="•"/>
            </a:pPr>
            <a:endParaRPr lang="en-US" sz="2000">
              <a:cs typeface="Calibri Light"/>
            </a:endParaRPr>
          </a:p>
          <a:p>
            <a:pPr marL="285750" indent="-228600">
              <a:lnSpc>
                <a:spcPct val="90000"/>
              </a:lnSpc>
              <a:spcAft>
                <a:spcPts val="600"/>
              </a:spcAft>
              <a:buFont typeface="Arial" panose="020B0604020202020204" pitchFamily="34" charset="0"/>
              <a:buChar char="•"/>
            </a:pPr>
            <a:endParaRPr lang="en-US" sz="2000">
              <a:cs typeface="Calibri Light"/>
            </a:endParaRPr>
          </a:p>
          <a:p>
            <a:pPr marL="285750" indent="-228600">
              <a:lnSpc>
                <a:spcPct val="90000"/>
              </a:lnSpc>
              <a:spcAft>
                <a:spcPts val="600"/>
              </a:spcAft>
              <a:buFont typeface="Arial" panose="020B0604020202020204" pitchFamily="34" charset="0"/>
              <a:buChar char="•"/>
            </a:pPr>
            <a:endParaRPr lang="en-US" sz="2000">
              <a:cs typeface="Calibri Light"/>
            </a:endParaRPr>
          </a:p>
        </p:txBody>
      </p:sp>
      <p:pic>
        <p:nvPicPr>
          <p:cNvPr id="3" name="Picture 3" descr="A person writing on a clipboard&#10;&#10;Description automatically generated">
            <a:extLst>
              <a:ext uri="{FF2B5EF4-FFF2-40B4-BE49-F238E27FC236}">
                <a16:creationId xmlns:a16="http://schemas.microsoft.com/office/drawing/2014/main" id="{C3261901-F898-7E23-9CDD-ADFAEFA83D4E}"/>
              </a:ext>
            </a:extLst>
          </p:cNvPr>
          <p:cNvPicPr>
            <a:picLocks noChangeAspect="1"/>
          </p:cNvPicPr>
          <p:nvPr/>
        </p:nvPicPr>
        <p:blipFill rotWithShape="1">
          <a:blip r:embed="rId13">
            <a:extLst>
              <a:ext uri="{837473B0-CC2E-450A-ABE3-18F120FF3D39}">
                <a1611:picAttrSrcUrl xmlns:a1611="http://schemas.microsoft.com/office/drawing/2016/11/main" r:id="rId14"/>
              </a:ext>
            </a:extLst>
          </a:blip>
          <a:srcRect l="25237" r="15678" b="1"/>
          <a:stretch/>
        </p:blipFill>
        <p:spPr>
          <a:xfrm>
            <a:off x="1117601" y="1016000"/>
            <a:ext cx="5138058" cy="4978400"/>
          </a:xfrm>
          <a:prstGeom prst="rect">
            <a:avLst/>
          </a:prstGeom>
          <a:noFill/>
        </p:spPr>
      </p:pic>
      <p:sp>
        <p:nvSpPr>
          <p:cNvPr id="4" name="TextBox 3">
            <a:extLst>
              <a:ext uri="{FF2B5EF4-FFF2-40B4-BE49-F238E27FC236}">
                <a16:creationId xmlns:a16="http://schemas.microsoft.com/office/drawing/2014/main" id="{A758C3D9-49EC-5D30-8D16-D571ACCC4D7F}"/>
              </a:ext>
            </a:extLst>
          </p:cNvPr>
          <p:cNvSpPr txBox="1"/>
          <p:nvPr/>
        </p:nvSpPr>
        <p:spPr>
          <a:xfrm>
            <a:off x="4724400" y="4214813"/>
            <a:ext cx="2743200" cy="317500"/>
          </a:xfrm>
          <a:prstGeom prst="rect">
            <a:avLst/>
          </a:prstGeom>
        </p:spPr>
        <p:txBody>
          <a:bodyPr lIns="91440" tIns="45720" rIns="91440" bIns="45720" anchor="t">
            <a:normAutofit fontScale="92500" lnSpcReduction="20000"/>
          </a:bodyPr>
          <a:lstStyle/>
          <a:p>
            <a:endParaRPr lang="en-US">
              <a:cs typeface="Calibri Light"/>
            </a:endParaRPr>
          </a:p>
        </p:txBody>
      </p:sp>
    </p:spTree>
    <p:extLst>
      <p:ext uri="{BB962C8B-B14F-4D97-AF65-F5344CB8AC3E}">
        <p14:creationId xmlns:p14="http://schemas.microsoft.com/office/powerpoint/2010/main" val="314967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holding a tablet with a graph&#10;&#10;Description automatically generated">
            <a:extLst>
              <a:ext uri="{FF2B5EF4-FFF2-40B4-BE49-F238E27FC236}">
                <a16:creationId xmlns:a16="http://schemas.microsoft.com/office/drawing/2014/main" id="{F5CA9CFC-A479-05E1-3C71-DF8C9DAD03F9}"/>
              </a:ext>
            </a:extLst>
          </p:cNvPr>
          <p:cNvPicPr>
            <a:picLocks noChangeAspect="1"/>
          </p:cNvPicPr>
          <p:nvPr/>
        </p:nvPicPr>
        <p:blipFill>
          <a:blip r:embed="rId3"/>
          <a:stretch>
            <a:fillRect/>
          </a:stretch>
        </p:blipFill>
        <p:spPr>
          <a:xfrm>
            <a:off x="643467" y="2019281"/>
            <a:ext cx="5294716" cy="2819436"/>
          </a:xfrm>
          <a:prstGeom prst="rect">
            <a:avLst/>
          </a:prstGeom>
        </p:spPr>
      </p:pic>
      <p:cxnSp>
        <p:nvCxnSpPr>
          <p:cNvPr id="30"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3" descr="A blue text with pink and blue text&#10;&#10;Description automatically generated">
            <a:extLst>
              <a:ext uri="{FF2B5EF4-FFF2-40B4-BE49-F238E27FC236}">
                <a16:creationId xmlns:a16="http://schemas.microsoft.com/office/drawing/2014/main" id="{AA5F8836-8EA6-3EFF-A93C-E64172CB8455}"/>
              </a:ext>
            </a:extLst>
          </p:cNvPr>
          <p:cNvPicPr>
            <a:picLocks noChangeAspect="1"/>
          </p:cNvPicPr>
          <p:nvPr/>
        </p:nvPicPr>
        <p:blipFill>
          <a:blip r:embed="rId4"/>
          <a:stretch>
            <a:fillRect/>
          </a:stretch>
        </p:blipFill>
        <p:spPr>
          <a:xfrm>
            <a:off x="7076777" y="1391242"/>
            <a:ext cx="3628475" cy="3628475"/>
          </a:xfrm>
          <a:prstGeom prst="rect">
            <a:avLst/>
          </a:prstGeom>
        </p:spPr>
      </p:pic>
      <p:sp>
        <p:nvSpPr>
          <p:cNvPr id="4" name="TextBox 3">
            <a:extLst>
              <a:ext uri="{FF2B5EF4-FFF2-40B4-BE49-F238E27FC236}">
                <a16:creationId xmlns:a16="http://schemas.microsoft.com/office/drawing/2014/main" id="{2541B372-62CB-FD47-522C-EA217ABD5E55}"/>
              </a:ext>
            </a:extLst>
          </p:cNvPr>
          <p:cNvSpPr txBox="1"/>
          <p:nvPr/>
        </p:nvSpPr>
        <p:spPr>
          <a:xfrm>
            <a:off x="2567649" y="4857112"/>
            <a:ext cx="21286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err="1">
                <a:solidFill>
                  <a:schemeClr val="accent1"/>
                </a:solidFill>
                <a:latin typeface="Baguet Script"/>
              </a:rPr>
              <a:t>plAI</a:t>
            </a:r>
            <a:endParaRPr lang="en-US" sz="1000">
              <a:solidFill>
                <a:schemeClr val="accent1"/>
              </a:solidFill>
            </a:endParaRPr>
          </a:p>
        </p:txBody>
      </p:sp>
    </p:spTree>
    <p:extLst>
      <p:ext uri="{BB962C8B-B14F-4D97-AF65-F5344CB8AC3E}">
        <p14:creationId xmlns:p14="http://schemas.microsoft.com/office/powerpoint/2010/main" val="309726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32280"/>
            <a:ext cx="4416424" cy="1402080"/>
          </a:xfrm>
        </p:spPr>
        <p:txBody>
          <a:bodyPr vert="horz" lIns="91440" tIns="45720" rIns="91440" bIns="45720" rtlCol="0" anchor="b">
            <a:noAutofit/>
          </a:bodyPr>
          <a:lstStyle/>
          <a:p>
            <a:r>
              <a:rPr lang="en-US" sz="9600" b="0">
                <a:latin typeface="Baguet Script" panose="00000500000000000000" pitchFamily="2" charset="0"/>
              </a:rPr>
              <a:t>plAI</a:t>
            </a:r>
            <a:endParaRPr lang="en-US" sz="9600">
              <a:latin typeface="Baguet Script" panose="00000500000000000000" pitchFamily="2" charset="0"/>
            </a:endParaRP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3119120"/>
            <a:ext cx="4645024" cy="976311"/>
          </a:xfrm>
        </p:spPr>
        <p:txBody>
          <a:bodyPr vert="horz" lIns="91440" tIns="45720" rIns="91440" bIns="45720" rtlCol="0" anchor="t">
            <a:normAutofit/>
          </a:bodyPr>
          <a:lstStyle/>
          <a:p>
            <a:r>
              <a:rPr lang="en-US" sz="2000"/>
              <a:t>Empowering Excellence: Reach Your Peak with </a:t>
            </a:r>
            <a:r>
              <a:rPr lang="en-US" sz="2000" err="1">
                <a:latin typeface="Baguet Script"/>
              </a:rPr>
              <a:t>plAI</a:t>
            </a:r>
            <a:endParaRPr lang="en-US" sz="2000" err="1">
              <a:latin typeface="Baguet Script" panose="00000500000000000000" pitchFamily="2" charset="0"/>
            </a:endParaRPr>
          </a:p>
        </p:txBody>
      </p:sp>
      <p:sp>
        <p:nvSpPr>
          <p:cNvPr id="5" name="TextBox 4">
            <a:extLst>
              <a:ext uri="{FF2B5EF4-FFF2-40B4-BE49-F238E27FC236}">
                <a16:creationId xmlns:a16="http://schemas.microsoft.com/office/drawing/2014/main" id="{C9299914-EC04-D47C-1765-C6F9C23034EB}"/>
              </a:ext>
            </a:extLst>
          </p:cNvPr>
          <p:cNvSpPr txBox="1"/>
          <p:nvPr/>
        </p:nvSpPr>
        <p:spPr>
          <a:xfrm>
            <a:off x="2941320" y="2949694"/>
            <a:ext cx="6167120" cy="369332"/>
          </a:xfrm>
          <a:prstGeom prst="rect">
            <a:avLst/>
          </a:prstGeom>
          <a:noFill/>
        </p:spPr>
        <p:txBody>
          <a:bodyPr wrap="square">
            <a:spAutoFit/>
          </a:bodyPr>
          <a:lstStyle/>
          <a:p>
            <a:endParaRPr lang="en-US"/>
          </a:p>
        </p:txBody>
      </p:sp>
      <p:pic>
        <p:nvPicPr>
          <p:cNvPr id="23" name="Picture 22" descr="A person holding a ball&#10;&#10;Description automatically generated">
            <a:extLst>
              <a:ext uri="{FF2B5EF4-FFF2-40B4-BE49-F238E27FC236}">
                <a16:creationId xmlns:a16="http://schemas.microsoft.com/office/drawing/2014/main" id="{8213F81E-936E-21FA-31EF-D7661B09AB66}"/>
              </a:ext>
            </a:extLst>
          </p:cNvPr>
          <p:cNvPicPr>
            <a:picLocks noChangeAspect="1"/>
          </p:cNvPicPr>
          <p:nvPr/>
        </p:nvPicPr>
        <p:blipFill>
          <a:blip r:embed="rId2"/>
          <a:stretch>
            <a:fillRect/>
          </a:stretch>
        </p:blipFill>
        <p:spPr>
          <a:xfrm>
            <a:off x="5016500" y="625495"/>
            <a:ext cx="4540962" cy="5798607"/>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488570" y="881742"/>
            <a:ext cx="5572802" cy="4996518"/>
          </a:xfrm>
        </p:spPr>
        <p:txBody>
          <a:bodyPr vert="horz" lIns="91440" tIns="45720" rIns="91440" bIns="45720" rtlCol="0" anchor="t">
            <a:normAutofit/>
          </a:bodyPr>
          <a:lstStyle/>
          <a:p>
            <a:pPr marL="0" indent="0">
              <a:buNone/>
            </a:pPr>
            <a:r>
              <a:rPr lang="en-US" sz="3200" b="1" u="sng">
                <a:solidFill>
                  <a:schemeClr val="accent1"/>
                </a:solidFill>
              </a:rPr>
              <a:t>VISION</a:t>
            </a:r>
            <a:endParaRPr lang="en-US" sz="2400" b="1" u="sng">
              <a:solidFill>
                <a:schemeClr val="accent1"/>
              </a:solidFill>
              <a:cs typeface="Calibri Light"/>
            </a:endParaRPr>
          </a:p>
          <a:p>
            <a:pPr marL="0" indent="0" algn="just">
              <a:buNone/>
            </a:pPr>
            <a:r>
              <a:rPr lang="en-US" sz="1800"/>
              <a:t>Our vision is to revolutionize the sports industry by providing a comprehensive and user-friendly Data Analytics Sports Coaching platform, enhanced with advanced AI capabilities and integrated with virtual tutoring. This innovative approach empowers sports enthusiasts worldwide, offering personalized training experiences that help them achieve peak performance, enhance their skills, and lead a healthier and more fulfilling sporting journey. </a:t>
            </a:r>
            <a:endParaRPr lang="en-US" sz="1800">
              <a:cs typeface="Calibri Light"/>
            </a:endParaRPr>
          </a:p>
          <a:p>
            <a:pPr marL="0" indent="0"/>
            <a:endParaRPr lang="en-US" sz="1100"/>
          </a:p>
          <a:p>
            <a:pPr marL="0" indent="0">
              <a:buNone/>
            </a:pPr>
            <a:r>
              <a:rPr lang="en-US" sz="3200" b="1" u="sng">
                <a:solidFill>
                  <a:schemeClr val="accent1"/>
                </a:solidFill>
              </a:rPr>
              <a:t>MISSION</a:t>
            </a:r>
            <a:endParaRPr lang="en-US" sz="2400" b="1" u="sng">
              <a:solidFill>
                <a:schemeClr val="accent1"/>
              </a:solidFill>
              <a:cs typeface="Calibri Light"/>
            </a:endParaRPr>
          </a:p>
          <a:p>
            <a:pPr marL="0" indent="0" algn="just">
              <a:buNone/>
            </a:pPr>
            <a:r>
              <a:rPr lang="en-US" sz="1800"/>
              <a:t>Our mission is to make cutting-edge AI-driven coaching and tutoring accessible to sports enthusiasts of all levels, leveraging data analytics and virtual learning to maximize their potential and success in sports.</a:t>
            </a:r>
            <a:endParaRPr lang="en-US" sz="1800">
              <a:cs typeface="Calibri Light"/>
            </a:endParaRPr>
          </a:p>
          <a:p>
            <a:endParaRPr lang="en-US" sz="1100"/>
          </a:p>
        </p:txBody>
      </p:sp>
      <p:pic>
        <p:nvPicPr>
          <p:cNvPr id="18" name="Picture 10" descr="A person running with a futuristic interface&#10;&#10;Description automatically generated">
            <a:extLst>
              <a:ext uri="{FF2B5EF4-FFF2-40B4-BE49-F238E27FC236}">
                <a16:creationId xmlns:a16="http://schemas.microsoft.com/office/drawing/2014/main" id="{02E720E6-8362-2B18-FE95-0245FEF53326}"/>
              </a:ext>
            </a:extLst>
          </p:cNvPr>
          <p:cNvPicPr>
            <a:picLocks noChangeAspect="1"/>
          </p:cNvPicPr>
          <p:nvPr/>
        </p:nvPicPr>
        <p:blipFill rotWithShape="1">
          <a:blip r:embed="rId2"/>
          <a:srcRect r="19005" b="1"/>
          <a:stretch/>
        </p:blipFill>
        <p:spPr>
          <a:xfrm>
            <a:off x="975636" y="1016001"/>
            <a:ext cx="5272764" cy="4862259"/>
          </a:xfrm>
          <a:prstGeom prst="rect">
            <a:avLst/>
          </a:prstGeom>
          <a:noFill/>
        </p:spPr>
      </p:pic>
    </p:spTree>
    <p:extLst>
      <p:ext uri="{BB962C8B-B14F-4D97-AF65-F5344CB8AC3E}">
        <p14:creationId xmlns:p14="http://schemas.microsoft.com/office/powerpoint/2010/main" val="130031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B80098-835A-3DE9-DFF4-4E07DC04E2DD}"/>
              </a:ext>
            </a:extLst>
          </p:cNvPr>
          <p:cNvGrpSpPr/>
          <p:nvPr/>
        </p:nvGrpSpPr>
        <p:grpSpPr>
          <a:xfrm>
            <a:off x="775466" y="1155334"/>
            <a:ext cx="2901156" cy="1160462"/>
            <a:chOff x="2381" y="2129102"/>
            <a:chExt cx="2901156" cy="1160462"/>
          </a:xfrm>
          <a:solidFill>
            <a:schemeClr val="accent1">
              <a:lumMod val="40000"/>
              <a:lumOff val="60000"/>
            </a:schemeClr>
          </a:solidFill>
        </p:grpSpPr>
        <p:sp>
          <p:nvSpPr>
            <p:cNvPr id="11" name="Arrow: Chevron 10">
              <a:extLst>
                <a:ext uri="{FF2B5EF4-FFF2-40B4-BE49-F238E27FC236}">
                  <a16:creationId xmlns:a16="http://schemas.microsoft.com/office/drawing/2014/main" id="{D2AEF56A-4D44-51A5-0D08-C23880E0D917}"/>
                </a:ext>
              </a:extLst>
            </p:cNvPr>
            <p:cNvSpPr/>
            <p:nvPr/>
          </p:nvSpPr>
          <p:spPr>
            <a:xfrm>
              <a:off x="2381" y="2129102"/>
              <a:ext cx="2901156" cy="116046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Chevron 4">
              <a:extLst>
                <a:ext uri="{FF2B5EF4-FFF2-40B4-BE49-F238E27FC236}">
                  <a16:creationId xmlns:a16="http://schemas.microsoft.com/office/drawing/2014/main" id="{4BA1C096-E081-7021-229C-5E0F546E9235}"/>
                </a:ext>
              </a:extLst>
            </p:cNvPr>
            <p:cNvSpPr txBox="1"/>
            <p:nvPr/>
          </p:nvSpPr>
          <p:spPr>
            <a:xfrm>
              <a:off x="582612" y="2129102"/>
              <a:ext cx="1740694" cy="11604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marL="0" lvl="0" indent="0" algn="ctr" defTabSz="2266950">
                <a:lnSpc>
                  <a:spcPct val="90000"/>
                </a:lnSpc>
                <a:spcBef>
                  <a:spcPct val="0"/>
                </a:spcBef>
                <a:spcAft>
                  <a:spcPct val="35000"/>
                </a:spcAft>
                <a:buNone/>
              </a:pPr>
              <a:endParaRPr lang="en-US" sz="5100" kern="1200"/>
            </a:p>
          </p:txBody>
        </p:sp>
      </p:grpSp>
      <p:grpSp>
        <p:nvGrpSpPr>
          <p:cNvPr id="5" name="Group 4">
            <a:extLst>
              <a:ext uri="{FF2B5EF4-FFF2-40B4-BE49-F238E27FC236}">
                <a16:creationId xmlns:a16="http://schemas.microsoft.com/office/drawing/2014/main" id="{639F1F9F-8820-FAC2-EB5F-E7D1FBA30381}"/>
              </a:ext>
            </a:extLst>
          </p:cNvPr>
          <p:cNvGrpSpPr/>
          <p:nvPr/>
        </p:nvGrpSpPr>
        <p:grpSpPr>
          <a:xfrm>
            <a:off x="3386506" y="1155334"/>
            <a:ext cx="2901156" cy="1160462"/>
            <a:chOff x="2613421" y="2129102"/>
            <a:chExt cx="2901156" cy="1160462"/>
          </a:xfrm>
          <a:solidFill>
            <a:schemeClr val="accent1">
              <a:lumMod val="40000"/>
              <a:lumOff val="60000"/>
            </a:schemeClr>
          </a:solidFill>
        </p:grpSpPr>
        <p:sp>
          <p:nvSpPr>
            <p:cNvPr id="9" name="Arrow: Chevron 8">
              <a:extLst>
                <a:ext uri="{FF2B5EF4-FFF2-40B4-BE49-F238E27FC236}">
                  <a16:creationId xmlns:a16="http://schemas.microsoft.com/office/drawing/2014/main" id="{702AEB41-B481-F026-801F-2B284B502AF5}"/>
                </a:ext>
              </a:extLst>
            </p:cNvPr>
            <p:cNvSpPr/>
            <p:nvPr/>
          </p:nvSpPr>
          <p:spPr>
            <a:xfrm>
              <a:off x="2613421" y="2129102"/>
              <a:ext cx="2901156" cy="116046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Chevron 6">
              <a:extLst>
                <a:ext uri="{FF2B5EF4-FFF2-40B4-BE49-F238E27FC236}">
                  <a16:creationId xmlns:a16="http://schemas.microsoft.com/office/drawing/2014/main" id="{1694CE3D-5470-B3C8-E770-1FF3254BF1FB}"/>
                </a:ext>
              </a:extLst>
            </p:cNvPr>
            <p:cNvSpPr txBox="1"/>
            <p:nvPr/>
          </p:nvSpPr>
          <p:spPr>
            <a:xfrm>
              <a:off x="3193652" y="2129102"/>
              <a:ext cx="1740694" cy="11604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marL="0" lvl="0" indent="0" algn="ctr" defTabSz="2266950">
                <a:lnSpc>
                  <a:spcPct val="90000"/>
                </a:lnSpc>
                <a:spcBef>
                  <a:spcPct val="0"/>
                </a:spcBef>
                <a:spcAft>
                  <a:spcPct val="35000"/>
                </a:spcAft>
                <a:buNone/>
              </a:pPr>
              <a:endParaRPr lang="en-US" sz="5100" kern="1200"/>
            </a:p>
          </p:txBody>
        </p:sp>
      </p:grpSp>
      <p:grpSp>
        <p:nvGrpSpPr>
          <p:cNvPr id="6" name="Group 5">
            <a:extLst>
              <a:ext uri="{FF2B5EF4-FFF2-40B4-BE49-F238E27FC236}">
                <a16:creationId xmlns:a16="http://schemas.microsoft.com/office/drawing/2014/main" id="{E95DA3A3-9A69-6710-3280-EB82BAD57749}"/>
              </a:ext>
            </a:extLst>
          </p:cNvPr>
          <p:cNvGrpSpPr/>
          <p:nvPr/>
        </p:nvGrpSpPr>
        <p:grpSpPr>
          <a:xfrm>
            <a:off x="5997547" y="1155334"/>
            <a:ext cx="2901156" cy="1160462"/>
            <a:chOff x="5224462" y="2129102"/>
            <a:chExt cx="2901156" cy="1160462"/>
          </a:xfrm>
          <a:solidFill>
            <a:schemeClr val="accent1">
              <a:lumMod val="40000"/>
              <a:lumOff val="60000"/>
            </a:schemeClr>
          </a:solidFill>
        </p:grpSpPr>
        <p:sp>
          <p:nvSpPr>
            <p:cNvPr id="7" name="Arrow: Chevron 6">
              <a:extLst>
                <a:ext uri="{FF2B5EF4-FFF2-40B4-BE49-F238E27FC236}">
                  <a16:creationId xmlns:a16="http://schemas.microsoft.com/office/drawing/2014/main" id="{5B6227E9-5BF6-C03E-3541-A3A532F39950}"/>
                </a:ext>
              </a:extLst>
            </p:cNvPr>
            <p:cNvSpPr/>
            <p:nvPr/>
          </p:nvSpPr>
          <p:spPr>
            <a:xfrm>
              <a:off x="5224462" y="2129102"/>
              <a:ext cx="2901156" cy="116046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Chevron 8">
              <a:extLst>
                <a:ext uri="{FF2B5EF4-FFF2-40B4-BE49-F238E27FC236}">
                  <a16:creationId xmlns:a16="http://schemas.microsoft.com/office/drawing/2014/main" id="{10D103EB-4A5C-E113-60DD-FC883A7088F2}"/>
                </a:ext>
              </a:extLst>
            </p:cNvPr>
            <p:cNvSpPr txBox="1"/>
            <p:nvPr/>
          </p:nvSpPr>
          <p:spPr>
            <a:xfrm>
              <a:off x="5804693" y="2129102"/>
              <a:ext cx="1740694" cy="11604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marL="0" lvl="0" indent="0" algn="ctr" defTabSz="2266950">
                <a:lnSpc>
                  <a:spcPct val="90000"/>
                </a:lnSpc>
                <a:spcBef>
                  <a:spcPct val="0"/>
                </a:spcBef>
                <a:spcAft>
                  <a:spcPct val="35000"/>
                </a:spcAft>
                <a:buNone/>
              </a:pPr>
              <a:endParaRPr lang="en-US" sz="5100" kern="1200"/>
            </a:p>
          </p:txBody>
        </p:sp>
      </p:grpSp>
      <p:grpSp>
        <p:nvGrpSpPr>
          <p:cNvPr id="13" name="Group 12">
            <a:extLst>
              <a:ext uri="{FF2B5EF4-FFF2-40B4-BE49-F238E27FC236}">
                <a16:creationId xmlns:a16="http://schemas.microsoft.com/office/drawing/2014/main" id="{2D850E28-AF5C-7BB2-FC09-2DD1D55F4026}"/>
              </a:ext>
            </a:extLst>
          </p:cNvPr>
          <p:cNvGrpSpPr/>
          <p:nvPr/>
        </p:nvGrpSpPr>
        <p:grpSpPr>
          <a:xfrm>
            <a:off x="8595389" y="1155334"/>
            <a:ext cx="2901156" cy="1160462"/>
            <a:chOff x="2381" y="2129102"/>
            <a:chExt cx="2901156" cy="1160462"/>
          </a:xfrm>
          <a:solidFill>
            <a:schemeClr val="accent1">
              <a:lumMod val="40000"/>
              <a:lumOff val="60000"/>
            </a:schemeClr>
          </a:solidFill>
        </p:grpSpPr>
        <p:sp>
          <p:nvSpPr>
            <p:cNvPr id="14" name="Arrow: Chevron 13">
              <a:extLst>
                <a:ext uri="{FF2B5EF4-FFF2-40B4-BE49-F238E27FC236}">
                  <a16:creationId xmlns:a16="http://schemas.microsoft.com/office/drawing/2014/main" id="{A1ED3FF8-3105-922B-7368-D6CBFEC3D23A}"/>
                </a:ext>
              </a:extLst>
            </p:cNvPr>
            <p:cNvSpPr/>
            <p:nvPr/>
          </p:nvSpPr>
          <p:spPr>
            <a:xfrm>
              <a:off x="2381" y="2129102"/>
              <a:ext cx="2901156" cy="116046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Arrow: Chevron 4">
              <a:extLst>
                <a:ext uri="{FF2B5EF4-FFF2-40B4-BE49-F238E27FC236}">
                  <a16:creationId xmlns:a16="http://schemas.microsoft.com/office/drawing/2014/main" id="{819F4FB9-DB8F-A0CD-E377-44FB7B50E1A7}"/>
                </a:ext>
              </a:extLst>
            </p:cNvPr>
            <p:cNvSpPr txBox="1"/>
            <p:nvPr/>
          </p:nvSpPr>
          <p:spPr>
            <a:xfrm>
              <a:off x="582612" y="2129102"/>
              <a:ext cx="1740694" cy="11604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4026" tIns="68009" rIns="68009" bIns="68009" numCol="1" spcCol="1270" anchor="ctr" anchorCtr="0">
              <a:noAutofit/>
            </a:bodyPr>
            <a:lstStyle/>
            <a:p>
              <a:pPr marL="0" lvl="0" indent="0" algn="ctr" defTabSz="2266950">
                <a:lnSpc>
                  <a:spcPct val="90000"/>
                </a:lnSpc>
                <a:spcBef>
                  <a:spcPct val="0"/>
                </a:spcBef>
                <a:spcAft>
                  <a:spcPct val="35000"/>
                </a:spcAft>
                <a:buNone/>
              </a:pPr>
              <a:endParaRPr lang="en-US" sz="5100" kern="1200"/>
            </a:p>
          </p:txBody>
        </p:sp>
      </p:grpSp>
      <p:sp>
        <p:nvSpPr>
          <p:cNvPr id="19" name="Rectangle: Rounded Corners 18">
            <a:extLst>
              <a:ext uri="{FF2B5EF4-FFF2-40B4-BE49-F238E27FC236}">
                <a16:creationId xmlns:a16="http://schemas.microsoft.com/office/drawing/2014/main" id="{B79C297D-7FD7-6D1A-0BFC-AC50FF249F99}"/>
              </a:ext>
            </a:extLst>
          </p:cNvPr>
          <p:cNvSpPr/>
          <p:nvPr/>
        </p:nvSpPr>
        <p:spPr>
          <a:xfrm>
            <a:off x="961053" y="2425959"/>
            <a:ext cx="2320925" cy="39748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A8019F0-DEC8-AC4C-B213-156467EF2593}"/>
              </a:ext>
            </a:extLst>
          </p:cNvPr>
          <p:cNvSpPr/>
          <p:nvPr/>
        </p:nvSpPr>
        <p:spPr>
          <a:xfrm>
            <a:off x="3528526" y="2425957"/>
            <a:ext cx="2320925" cy="39748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C6D5719-2DA6-1F79-3E4E-C0188426EA67}"/>
              </a:ext>
            </a:extLst>
          </p:cNvPr>
          <p:cNvSpPr/>
          <p:nvPr/>
        </p:nvSpPr>
        <p:spPr>
          <a:xfrm>
            <a:off x="6096000" y="2425958"/>
            <a:ext cx="2320925" cy="39748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F65C8BB-B62E-E1B8-74B6-0AD36B838E7B}"/>
              </a:ext>
            </a:extLst>
          </p:cNvPr>
          <p:cNvSpPr/>
          <p:nvPr/>
        </p:nvSpPr>
        <p:spPr>
          <a:xfrm>
            <a:off x="8663473" y="2425957"/>
            <a:ext cx="2320925" cy="39748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0">
            <a:extLst>
              <a:ext uri="{FF2B5EF4-FFF2-40B4-BE49-F238E27FC236}">
                <a16:creationId xmlns:a16="http://schemas.microsoft.com/office/drawing/2014/main" id="{4E1CDC3F-B5AE-BFC3-6793-6978918456AD}"/>
              </a:ext>
            </a:extLst>
          </p:cNvPr>
          <p:cNvSpPr txBox="1">
            <a:spLocks/>
          </p:cNvSpPr>
          <p:nvPr/>
        </p:nvSpPr>
        <p:spPr>
          <a:xfrm>
            <a:off x="775466" y="2719904"/>
            <a:ext cx="2629785" cy="4208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4914" indent="-171450">
              <a:buFont typeface="Wingdings" panose="05000000000000000000" pitchFamily="2" charset="2"/>
              <a:buChar char="Ø"/>
            </a:pPr>
            <a:r>
              <a:rPr lang="en-US" sz="1300">
                <a:solidFill>
                  <a:schemeClr val="bg1"/>
                </a:solidFill>
              </a:rPr>
              <a:t>Basic AI Analytics using IOT wearables</a:t>
            </a:r>
          </a:p>
          <a:p>
            <a:pPr marL="454914" indent="-171450">
              <a:buFont typeface="Wingdings" panose="05000000000000000000" pitchFamily="2" charset="2"/>
              <a:buChar char="Ø"/>
            </a:pPr>
            <a:r>
              <a:rPr lang="en-US" sz="1300">
                <a:solidFill>
                  <a:schemeClr val="bg1"/>
                </a:solidFill>
              </a:rPr>
              <a:t>Virtual tutoring integration</a:t>
            </a:r>
          </a:p>
          <a:p>
            <a:pPr marL="454914" indent="-171450">
              <a:buFont typeface="Wingdings" panose="05000000000000000000" pitchFamily="2" charset="2"/>
              <a:buChar char="Ø"/>
            </a:pPr>
            <a:r>
              <a:rPr lang="en-US" sz="1300">
                <a:solidFill>
                  <a:schemeClr val="bg1"/>
                </a:solidFill>
              </a:rPr>
              <a:t>Onboarding professional coaches</a:t>
            </a:r>
          </a:p>
          <a:p>
            <a:pPr marL="454914" indent="-171450">
              <a:buFont typeface="Wingdings" panose="05000000000000000000" pitchFamily="2" charset="2"/>
              <a:buChar char="Ø"/>
            </a:pPr>
            <a:r>
              <a:rPr lang="en-US" sz="1300">
                <a:solidFill>
                  <a:schemeClr val="bg1"/>
                </a:solidFill>
              </a:rPr>
              <a:t>Skills specific modules for targeted areas</a:t>
            </a:r>
          </a:p>
          <a:p>
            <a:pPr marL="454914" indent="-171450">
              <a:buFont typeface="Wingdings" panose="05000000000000000000" pitchFamily="2" charset="2"/>
              <a:buChar char="Ø"/>
            </a:pPr>
            <a:r>
              <a:rPr lang="en-US" sz="1300">
                <a:solidFill>
                  <a:schemeClr val="bg1"/>
                </a:solidFill>
              </a:rPr>
              <a:t>Diet and nutrition based on player profile</a:t>
            </a:r>
          </a:p>
          <a:p>
            <a:pPr marL="454914" indent="-171450">
              <a:buFont typeface="Wingdings" panose="05000000000000000000" pitchFamily="2" charset="2"/>
              <a:buChar char="Ø"/>
            </a:pPr>
            <a:r>
              <a:rPr lang="en-US" sz="1300">
                <a:solidFill>
                  <a:schemeClr val="bg1"/>
                </a:solidFill>
              </a:rPr>
              <a:t>Gamification – Leadership board and challenges </a:t>
            </a:r>
          </a:p>
          <a:p>
            <a:pPr marL="454914" indent="-171450">
              <a:buFont typeface="Wingdings" panose="05000000000000000000" pitchFamily="2" charset="2"/>
              <a:buChar char="Ø"/>
            </a:pPr>
            <a:r>
              <a:rPr lang="en-US" sz="1300">
                <a:solidFill>
                  <a:schemeClr val="bg1"/>
                </a:solidFill>
              </a:rPr>
              <a:t>Social media integration</a:t>
            </a:r>
          </a:p>
          <a:p>
            <a:pPr marL="454914" indent="-171450">
              <a:buFont typeface="Wingdings" panose="05000000000000000000" pitchFamily="2" charset="2"/>
              <a:buChar char="Ø"/>
            </a:pPr>
            <a:r>
              <a:rPr lang="en-US" sz="1300">
                <a:solidFill>
                  <a:schemeClr val="bg1"/>
                </a:solidFill>
              </a:rPr>
              <a:t>Team/Players Finder</a:t>
            </a:r>
          </a:p>
          <a:p>
            <a:pPr marL="454914" indent="-171450">
              <a:buFont typeface="Wingdings" panose="05000000000000000000" pitchFamily="2" charset="2"/>
              <a:buChar char="Ø"/>
            </a:pPr>
            <a:r>
              <a:rPr lang="en-US" sz="1300">
                <a:solidFill>
                  <a:schemeClr val="bg1"/>
                </a:solidFill>
              </a:rPr>
              <a:t>Sport-Tunes</a:t>
            </a:r>
          </a:p>
        </p:txBody>
      </p:sp>
      <p:sp>
        <p:nvSpPr>
          <p:cNvPr id="24" name="Text Placeholder 11">
            <a:extLst>
              <a:ext uri="{FF2B5EF4-FFF2-40B4-BE49-F238E27FC236}">
                <a16:creationId xmlns:a16="http://schemas.microsoft.com/office/drawing/2014/main" id="{D7411512-BF43-977F-85D6-38A2CE09D27C}"/>
              </a:ext>
            </a:extLst>
          </p:cNvPr>
          <p:cNvSpPr txBox="1">
            <a:spLocks/>
          </p:cNvSpPr>
          <p:nvPr/>
        </p:nvSpPr>
        <p:spPr>
          <a:xfrm>
            <a:off x="3351729" y="2425957"/>
            <a:ext cx="2362464" cy="3175398"/>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4914" indent="-171450">
              <a:buFont typeface="Wingdings" panose="05000000000000000000" pitchFamily="2" charset="2"/>
              <a:buChar char="Ø"/>
            </a:pPr>
            <a:r>
              <a:rPr lang="en-US" sz="1300">
                <a:solidFill>
                  <a:schemeClr val="bg1"/>
                </a:solidFill>
              </a:rPr>
              <a:t>Advanced AI Analytics /</a:t>
            </a:r>
            <a:br>
              <a:rPr lang="en-US" sz="1300">
                <a:solidFill>
                  <a:schemeClr val="bg1"/>
                </a:solidFill>
              </a:rPr>
            </a:br>
            <a:r>
              <a:rPr lang="en-US" sz="1300">
                <a:solidFill>
                  <a:schemeClr val="bg1"/>
                </a:solidFill>
              </a:rPr>
              <a:t>In-depth analysis such as injury risk forecast</a:t>
            </a:r>
          </a:p>
          <a:p>
            <a:pPr marL="454914" indent="-171450">
              <a:buFont typeface="Wingdings" panose="05000000000000000000" pitchFamily="2" charset="2"/>
              <a:buChar char="Ø"/>
            </a:pPr>
            <a:r>
              <a:rPr lang="en-US" sz="1300">
                <a:solidFill>
                  <a:schemeClr val="bg1"/>
                </a:solidFill>
              </a:rPr>
              <a:t>Expanded Sport Coverage </a:t>
            </a:r>
          </a:p>
          <a:p>
            <a:pPr marL="454914" indent="-171450">
              <a:buFont typeface="Wingdings" panose="05000000000000000000" pitchFamily="2" charset="2"/>
              <a:buChar char="Ø"/>
            </a:pPr>
            <a:r>
              <a:rPr lang="en-US" sz="1300">
                <a:solidFill>
                  <a:schemeClr val="bg1"/>
                </a:solidFill>
              </a:rPr>
              <a:t>Live scores, podcast and blogs</a:t>
            </a:r>
          </a:p>
          <a:p>
            <a:pPr marL="454914" indent="-171450">
              <a:buFont typeface="Wingdings" panose="05000000000000000000" pitchFamily="2" charset="2"/>
              <a:buChar char="Ø"/>
            </a:pPr>
            <a:r>
              <a:rPr lang="en-US" sz="1300">
                <a:solidFill>
                  <a:schemeClr val="bg1"/>
                </a:solidFill>
              </a:rPr>
              <a:t>Sports scholarship Initiative</a:t>
            </a:r>
          </a:p>
          <a:p>
            <a:pPr marL="454914" indent="-171450">
              <a:buFont typeface="Wingdings" panose="05000000000000000000" pitchFamily="2" charset="2"/>
              <a:buChar char="Ø"/>
            </a:pPr>
            <a:r>
              <a:rPr lang="en-US" sz="1300">
                <a:solidFill>
                  <a:schemeClr val="bg1"/>
                </a:solidFill>
              </a:rPr>
              <a:t>Yoga fitness and recovery sessions</a:t>
            </a:r>
            <a:endParaRPr lang="en-US" sz="1200" b="1"/>
          </a:p>
          <a:p>
            <a:pPr marL="569214" indent="-285750"/>
            <a:endParaRPr lang="en-US" sz="1200" b="1"/>
          </a:p>
        </p:txBody>
      </p:sp>
      <p:sp>
        <p:nvSpPr>
          <p:cNvPr id="25" name="Text Placeholder 12">
            <a:extLst>
              <a:ext uri="{FF2B5EF4-FFF2-40B4-BE49-F238E27FC236}">
                <a16:creationId xmlns:a16="http://schemas.microsoft.com/office/drawing/2014/main" id="{586FA844-81DD-9541-CB48-69697E7B7B8D}"/>
              </a:ext>
            </a:extLst>
          </p:cNvPr>
          <p:cNvSpPr txBox="1">
            <a:spLocks/>
          </p:cNvSpPr>
          <p:nvPr/>
        </p:nvSpPr>
        <p:spPr>
          <a:xfrm>
            <a:off x="5918856" y="2720775"/>
            <a:ext cx="2593396" cy="35422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214" indent="-285750">
              <a:buFont typeface="Wingdings" panose="05000000000000000000" pitchFamily="2" charset="2"/>
              <a:buChar char="Ø"/>
            </a:pPr>
            <a:r>
              <a:rPr lang="en-US" sz="1300">
                <a:solidFill>
                  <a:schemeClr val="bg1"/>
                </a:solidFill>
              </a:rPr>
              <a:t>Launching our own smart  wearables IoT Device with </a:t>
            </a:r>
            <a:br>
              <a:rPr lang="en-US" sz="1300">
                <a:solidFill>
                  <a:schemeClr val="bg1"/>
                </a:solidFill>
              </a:rPr>
            </a:br>
            <a:r>
              <a:rPr lang="en-US" sz="1300">
                <a:solidFill>
                  <a:schemeClr val="bg1"/>
                </a:solidFill>
              </a:rPr>
              <a:t>options to buy or rent</a:t>
            </a:r>
          </a:p>
          <a:p>
            <a:pPr marL="569214" indent="-285750">
              <a:buFont typeface="Wingdings" panose="05000000000000000000" pitchFamily="2" charset="2"/>
              <a:buChar char="Ø"/>
            </a:pPr>
            <a:r>
              <a:rPr lang="en-US" sz="1300">
                <a:solidFill>
                  <a:schemeClr val="bg1"/>
                </a:solidFill>
              </a:rPr>
              <a:t>Global expansion and multi-Lingual  support</a:t>
            </a:r>
          </a:p>
          <a:p>
            <a:pPr marL="569214" indent="-285750">
              <a:buFont typeface="Wingdings" panose="05000000000000000000" pitchFamily="2" charset="2"/>
              <a:buChar char="Ø"/>
            </a:pPr>
            <a:r>
              <a:rPr lang="en-US" sz="1300">
                <a:solidFill>
                  <a:schemeClr val="bg1"/>
                </a:solidFill>
              </a:rPr>
              <a:t>User feedback and suggestions for the app improvement</a:t>
            </a:r>
          </a:p>
          <a:p>
            <a:pPr marL="569214" indent="-285750">
              <a:buFont typeface="Wingdings" panose="05000000000000000000" pitchFamily="2" charset="2"/>
              <a:buChar char="Ø"/>
            </a:pPr>
            <a:r>
              <a:rPr lang="en-US" sz="1300">
                <a:solidFill>
                  <a:schemeClr val="bg1"/>
                </a:solidFill>
              </a:rPr>
              <a:t>Introducing sports equipment Marketplace</a:t>
            </a:r>
          </a:p>
          <a:p>
            <a:pPr marL="569214" indent="-285750">
              <a:buFont typeface="Wingdings" panose="05000000000000000000" pitchFamily="2" charset="2"/>
              <a:buChar char="Ø"/>
            </a:pPr>
            <a:r>
              <a:rPr lang="en-US" sz="1300">
                <a:solidFill>
                  <a:schemeClr val="bg1"/>
                </a:solidFill>
              </a:rPr>
              <a:t>Corporate wellness program</a:t>
            </a:r>
          </a:p>
          <a:p>
            <a:pPr marL="569214" indent="-285750"/>
            <a:endParaRPr lang="en-US" sz="1400" b="1"/>
          </a:p>
          <a:p>
            <a:endParaRPr lang="en-US"/>
          </a:p>
        </p:txBody>
      </p:sp>
      <p:sp>
        <p:nvSpPr>
          <p:cNvPr id="26" name="Text Placeholder 13">
            <a:extLst>
              <a:ext uri="{FF2B5EF4-FFF2-40B4-BE49-F238E27FC236}">
                <a16:creationId xmlns:a16="http://schemas.microsoft.com/office/drawing/2014/main" id="{E3960A5F-BDF2-EE34-88F6-5CFD2816162B}"/>
              </a:ext>
            </a:extLst>
          </p:cNvPr>
          <p:cNvSpPr txBox="1">
            <a:spLocks/>
          </p:cNvSpPr>
          <p:nvPr/>
        </p:nvSpPr>
        <p:spPr>
          <a:xfrm>
            <a:off x="8414461" y="2226347"/>
            <a:ext cx="2478290" cy="2833648"/>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214" indent="-285750">
              <a:buFont typeface="Wingdings" panose="05000000000000000000" pitchFamily="2" charset="2"/>
              <a:buChar char="Ø"/>
            </a:pPr>
            <a:r>
              <a:rPr lang="en-US" sz="1300">
                <a:solidFill>
                  <a:schemeClr val="bg1"/>
                </a:solidFill>
              </a:rPr>
              <a:t>User interaction with App using voice commands with the help of Natural language processing (NLP)</a:t>
            </a:r>
          </a:p>
          <a:p>
            <a:pPr marL="569214" indent="-285750">
              <a:buFont typeface="Wingdings" panose="05000000000000000000" pitchFamily="2" charset="2"/>
              <a:buChar char="Ø"/>
            </a:pPr>
            <a:r>
              <a:rPr lang="en-US" sz="1300">
                <a:solidFill>
                  <a:schemeClr val="bg1"/>
                </a:solidFill>
              </a:rPr>
              <a:t>Creating smart sports environment equipped clubs and sports facilities with the help of AR.</a:t>
            </a:r>
          </a:p>
          <a:p>
            <a:pPr marL="569214" indent="-285750">
              <a:buFont typeface="Wingdings" panose="05000000000000000000" pitchFamily="2" charset="2"/>
              <a:buChar char="Ø"/>
            </a:pPr>
            <a:r>
              <a:rPr lang="en-US" sz="1300">
                <a:solidFill>
                  <a:schemeClr val="bg1"/>
                </a:solidFill>
              </a:rPr>
              <a:t>Athlete recruitment and management </a:t>
            </a:r>
          </a:p>
        </p:txBody>
      </p:sp>
      <p:sp>
        <p:nvSpPr>
          <p:cNvPr id="27" name="Title 5">
            <a:extLst>
              <a:ext uri="{FF2B5EF4-FFF2-40B4-BE49-F238E27FC236}">
                <a16:creationId xmlns:a16="http://schemas.microsoft.com/office/drawing/2014/main" id="{4F71F38A-EC2B-9480-A08C-25018E20EB58}"/>
              </a:ext>
            </a:extLst>
          </p:cNvPr>
          <p:cNvSpPr txBox="1">
            <a:spLocks/>
          </p:cNvSpPr>
          <p:nvPr/>
        </p:nvSpPr>
        <p:spPr>
          <a:xfrm>
            <a:off x="237303" y="248674"/>
            <a:ext cx="11520487" cy="7588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a:solidFill>
                  <a:schemeClr val="accent1"/>
                </a:solidFill>
              </a:rPr>
              <a:t>PRODUCT ROADMAP</a:t>
            </a:r>
          </a:p>
        </p:txBody>
      </p:sp>
      <p:sp>
        <p:nvSpPr>
          <p:cNvPr id="28" name="Rectangle 27">
            <a:extLst>
              <a:ext uri="{FF2B5EF4-FFF2-40B4-BE49-F238E27FC236}">
                <a16:creationId xmlns:a16="http://schemas.microsoft.com/office/drawing/2014/main" id="{8C82BB10-767B-2CBA-EB47-CF1C427786AB}"/>
              </a:ext>
            </a:extLst>
          </p:cNvPr>
          <p:cNvSpPr/>
          <p:nvPr/>
        </p:nvSpPr>
        <p:spPr>
          <a:xfrm>
            <a:off x="1522316" y="1579085"/>
            <a:ext cx="1351036" cy="31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2023</a:t>
            </a:r>
          </a:p>
        </p:txBody>
      </p:sp>
      <p:sp>
        <p:nvSpPr>
          <p:cNvPr id="29" name="Rectangle 28">
            <a:extLst>
              <a:ext uri="{FF2B5EF4-FFF2-40B4-BE49-F238E27FC236}">
                <a16:creationId xmlns:a16="http://schemas.microsoft.com/office/drawing/2014/main" id="{9550E5EC-367C-F1FB-94A7-B3FC94E65282}"/>
              </a:ext>
            </a:extLst>
          </p:cNvPr>
          <p:cNvSpPr/>
          <p:nvPr/>
        </p:nvSpPr>
        <p:spPr>
          <a:xfrm>
            <a:off x="4144455" y="1579085"/>
            <a:ext cx="1238900" cy="31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2024</a:t>
            </a:r>
          </a:p>
        </p:txBody>
      </p:sp>
      <p:sp>
        <p:nvSpPr>
          <p:cNvPr id="30" name="Rectangle 29">
            <a:extLst>
              <a:ext uri="{FF2B5EF4-FFF2-40B4-BE49-F238E27FC236}">
                <a16:creationId xmlns:a16="http://schemas.microsoft.com/office/drawing/2014/main" id="{C374B2C2-EF43-B6B5-AC62-853DC06FC040}"/>
              </a:ext>
            </a:extLst>
          </p:cNvPr>
          <p:cNvSpPr/>
          <p:nvPr/>
        </p:nvSpPr>
        <p:spPr>
          <a:xfrm>
            <a:off x="6754849" y="1579085"/>
            <a:ext cx="1081604" cy="31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2025</a:t>
            </a:r>
          </a:p>
        </p:txBody>
      </p:sp>
      <p:sp>
        <p:nvSpPr>
          <p:cNvPr id="31" name="Rectangle 30">
            <a:extLst>
              <a:ext uri="{FF2B5EF4-FFF2-40B4-BE49-F238E27FC236}">
                <a16:creationId xmlns:a16="http://schemas.microsoft.com/office/drawing/2014/main" id="{6BD1792B-A4B5-6F52-13B7-00AB1020B194}"/>
              </a:ext>
            </a:extLst>
          </p:cNvPr>
          <p:cNvSpPr/>
          <p:nvPr/>
        </p:nvSpPr>
        <p:spPr>
          <a:xfrm>
            <a:off x="9321443" y="1579085"/>
            <a:ext cx="1238265" cy="31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2026</a:t>
            </a:r>
          </a:p>
        </p:txBody>
      </p:sp>
    </p:spTree>
    <p:extLst>
      <p:ext uri="{BB962C8B-B14F-4D97-AF65-F5344CB8AC3E}">
        <p14:creationId xmlns:p14="http://schemas.microsoft.com/office/powerpoint/2010/main" val="287897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ymbol of a business&#10;&#10;Description automatically generated">
            <a:extLst>
              <a:ext uri="{FF2B5EF4-FFF2-40B4-BE49-F238E27FC236}">
                <a16:creationId xmlns:a16="http://schemas.microsoft.com/office/drawing/2014/main" id="{1C02E3FC-E9DF-5945-698D-7E39CA2AEAF6}"/>
              </a:ext>
            </a:extLst>
          </p:cNvPr>
          <p:cNvPicPr>
            <a:picLocks noGrp="1" noChangeAspect="1"/>
          </p:cNvPicPr>
          <p:nvPr>
            <p:ph type="pic" sz="quarter" idx="10"/>
          </p:nvPr>
        </p:nvPicPr>
        <p:blipFill>
          <a:blip r:embed="rId2"/>
          <a:srcRect l="8300" r="8300"/>
          <a:stretch/>
        </p:blipFill>
        <p:spPr>
          <a:xfrm>
            <a:off x="5017482" y="472281"/>
            <a:ext cx="7173536" cy="5913439"/>
          </a:xfrm>
          <a:noFill/>
        </p:spPr>
      </p:pic>
      <p:sp>
        <p:nvSpPr>
          <p:cNvPr id="3" name="Title 2">
            <a:extLst>
              <a:ext uri="{FF2B5EF4-FFF2-40B4-BE49-F238E27FC236}">
                <a16:creationId xmlns:a16="http://schemas.microsoft.com/office/drawing/2014/main" id="{A8059DEB-D69F-89CB-07DD-51F03E392986}"/>
              </a:ext>
            </a:extLst>
          </p:cNvPr>
          <p:cNvSpPr>
            <a:spLocks noGrp="1"/>
          </p:cNvSpPr>
          <p:nvPr>
            <p:ph type="ctrTitle"/>
          </p:nvPr>
        </p:nvSpPr>
        <p:spPr>
          <a:xfrm>
            <a:off x="371476" y="1779589"/>
            <a:ext cx="4416424" cy="2182811"/>
          </a:xfrm>
        </p:spPr>
        <p:txBody>
          <a:bodyPr anchor="b">
            <a:normAutofit/>
          </a:bodyPr>
          <a:lstStyle/>
          <a:p>
            <a:r>
              <a:rPr lang="en-US" sz="4400"/>
              <a:t>PRODUCT STRATEGY</a:t>
            </a:r>
          </a:p>
        </p:txBody>
      </p:sp>
    </p:spTree>
    <p:extLst>
      <p:ext uri="{BB962C8B-B14F-4D97-AF65-F5344CB8AC3E}">
        <p14:creationId xmlns:p14="http://schemas.microsoft.com/office/powerpoint/2010/main" val="14490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E0BA0C-DA57-FBE0-D8F5-6EDA1207A07D}"/>
              </a:ext>
            </a:extLst>
          </p:cNvPr>
          <p:cNvSpPr txBox="1"/>
          <p:nvPr/>
        </p:nvSpPr>
        <p:spPr>
          <a:xfrm>
            <a:off x="586020" y="2726539"/>
            <a:ext cx="3499065" cy="1872093"/>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a:solidFill>
                  <a:schemeClr val="bg1"/>
                </a:solidFill>
                <a:latin typeface="+mj-lt"/>
                <a:ea typeface="+mj-ea"/>
                <a:cs typeface="+mj-cs"/>
              </a:rPr>
              <a:t>WHO we are </a:t>
            </a:r>
            <a:endParaRPr lang="en-US" sz="3200" b="1">
              <a:solidFill>
                <a:schemeClr val="bg1"/>
              </a:solidFill>
              <a:latin typeface="+mj-lt"/>
              <a:ea typeface="+mj-ea"/>
              <a:cs typeface="Calibri"/>
            </a:endParaRPr>
          </a:p>
          <a:p>
            <a:pPr>
              <a:lnSpc>
                <a:spcPct val="90000"/>
              </a:lnSpc>
              <a:spcBef>
                <a:spcPct val="0"/>
              </a:spcBef>
              <a:spcAft>
                <a:spcPts val="600"/>
              </a:spcAft>
            </a:pPr>
            <a:endParaRPr lang="en-US" sz="3200" b="1">
              <a:solidFill>
                <a:schemeClr val="bg1"/>
              </a:solidFill>
              <a:latin typeface="+mj-lt"/>
              <a:ea typeface="+mj-ea"/>
              <a:cs typeface="Calibri"/>
            </a:endParaRPr>
          </a:p>
          <a:p>
            <a:pPr>
              <a:lnSpc>
                <a:spcPct val="90000"/>
              </a:lnSpc>
              <a:spcBef>
                <a:spcPct val="0"/>
              </a:spcBef>
              <a:spcAft>
                <a:spcPts val="600"/>
              </a:spcAft>
            </a:pPr>
            <a:r>
              <a:rPr lang="en-US" sz="3200" b="1">
                <a:solidFill>
                  <a:schemeClr val="bg1"/>
                </a:solidFill>
                <a:latin typeface="+mj-lt"/>
                <a:ea typeface="+mj-ea"/>
                <a:cs typeface="+mj-cs"/>
              </a:rPr>
              <a:t>        </a:t>
            </a:r>
            <a:r>
              <a:rPr lang="en-US" sz="3200" b="1" kern="1200">
                <a:solidFill>
                  <a:schemeClr val="bg1"/>
                </a:solidFill>
                <a:latin typeface="+mj-lt"/>
                <a:ea typeface="+mj-ea"/>
                <a:cs typeface="+mj-cs"/>
              </a:rPr>
              <a:t>and</a:t>
            </a:r>
            <a:r>
              <a:rPr lang="en-US" sz="3200" b="1">
                <a:solidFill>
                  <a:schemeClr val="bg1"/>
                </a:solidFill>
                <a:latin typeface="+mj-lt"/>
                <a:ea typeface="+mj-ea"/>
                <a:cs typeface="+mj-cs"/>
              </a:rPr>
              <a:t> </a:t>
            </a:r>
            <a:endParaRPr lang="en-US" sz="3200" b="1">
              <a:solidFill>
                <a:schemeClr val="bg1"/>
              </a:solidFill>
              <a:latin typeface="Calibri"/>
              <a:cs typeface="Calibri"/>
            </a:endParaRPr>
          </a:p>
          <a:p>
            <a:pPr>
              <a:lnSpc>
                <a:spcPct val="90000"/>
              </a:lnSpc>
              <a:spcBef>
                <a:spcPct val="0"/>
              </a:spcBef>
              <a:spcAft>
                <a:spcPts val="600"/>
              </a:spcAft>
            </a:pPr>
            <a:endParaRPr lang="en-US" sz="3200" b="1">
              <a:solidFill>
                <a:schemeClr val="bg1"/>
              </a:solidFill>
              <a:latin typeface="Calibri"/>
              <a:ea typeface="+mj-ea"/>
              <a:cs typeface="Calibri"/>
            </a:endParaRPr>
          </a:p>
          <a:p>
            <a:pPr>
              <a:lnSpc>
                <a:spcPct val="90000"/>
              </a:lnSpc>
              <a:spcBef>
                <a:spcPct val="0"/>
              </a:spcBef>
              <a:spcAft>
                <a:spcPts val="600"/>
              </a:spcAft>
            </a:pPr>
            <a:r>
              <a:rPr lang="en-US" sz="3200" b="1">
                <a:solidFill>
                  <a:schemeClr val="bg1"/>
                </a:solidFill>
                <a:latin typeface="Calibri"/>
                <a:ea typeface="+mj-ea"/>
                <a:cs typeface="Calibri"/>
              </a:rPr>
              <a:t>WHAT we do</a:t>
            </a:r>
          </a:p>
        </p:txBody>
      </p:sp>
      <p:pic>
        <p:nvPicPr>
          <p:cNvPr id="2" name="Picture 4" descr="A diagram of a foundation&#10;&#10;Description automatically generated">
            <a:extLst>
              <a:ext uri="{FF2B5EF4-FFF2-40B4-BE49-F238E27FC236}">
                <a16:creationId xmlns:a16="http://schemas.microsoft.com/office/drawing/2014/main" id="{17D4E85C-257E-2200-8350-16CD6DBEBD9F}"/>
              </a:ext>
            </a:extLst>
          </p:cNvPr>
          <p:cNvPicPr>
            <a:picLocks noChangeAspect="1"/>
          </p:cNvPicPr>
          <p:nvPr/>
        </p:nvPicPr>
        <p:blipFill>
          <a:blip r:embed="rId2"/>
          <a:stretch>
            <a:fillRect/>
          </a:stretch>
        </p:blipFill>
        <p:spPr>
          <a:xfrm>
            <a:off x="3463808" y="948758"/>
            <a:ext cx="8208903" cy="4866411"/>
          </a:xfrm>
          <a:prstGeom prst="rect">
            <a:avLst/>
          </a:prstGeom>
        </p:spPr>
      </p:pic>
    </p:spTree>
    <p:extLst>
      <p:ext uri="{BB962C8B-B14F-4D97-AF65-F5344CB8AC3E}">
        <p14:creationId xmlns:p14="http://schemas.microsoft.com/office/powerpoint/2010/main" val="36643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9656B-4CEB-3545-3C3D-F3AC01418CE8}"/>
              </a:ext>
            </a:extLst>
          </p:cNvPr>
          <p:cNvSpPr txBox="1"/>
          <p:nvPr/>
        </p:nvSpPr>
        <p:spPr>
          <a:xfrm>
            <a:off x="7892423" y="453896"/>
            <a:ext cx="2805336" cy="7613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b="1" kern="1200">
                <a:solidFill>
                  <a:schemeClr val="accent1"/>
                </a:solidFill>
                <a:latin typeface="+mj-lt"/>
                <a:ea typeface="+mj-ea"/>
                <a:cs typeface="+mj-cs"/>
              </a:rPr>
              <a:t>INNOVATION</a:t>
            </a:r>
          </a:p>
        </p:txBody>
      </p:sp>
      <p:pic>
        <p:nvPicPr>
          <p:cNvPr id="4" name="Picture 181" descr="image">
            <a:extLst>
              <a:ext uri="{FF2B5EF4-FFF2-40B4-BE49-F238E27FC236}">
                <a16:creationId xmlns:a16="http://schemas.microsoft.com/office/drawing/2014/main" id="{DC45E59A-5A98-E238-2F3B-4143F9E08282}"/>
              </a:ext>
            </a:extLst>
          </p:cNvPr>
          <p:cNvPicPr>
            <a:picLocks noChangeAspect="1"/>
          </p:cNvPicPr>
          <p:nvPr/>
        </p:nvPicPr>
        <p:blipFill>
          <a:blip r:embed="rId2"/>
          <a:stretch>
            <a:fillRect/>
          </a:stretch>
        </p:blipFill>
        <p:spPr>
          <a:xfrm>
            <a:off x="1555448" y="986042"/>
            <a:ext cx="4714723" cy="4873820"/>
          </a:xfrm>
          <a:prstGeom prst="rect">
            <a:avLst/>
          </a:prstGeom>
        </p:spPr>
      </p:pic>
      <p:graphicFrame>
        <p:nvGraphicFramePr>
          <p:cNvPr id="7" name="Diagram 14">
            <a:extLst>
              <a:ext uri="{FF2B5EF4-FFF2-40B4-BE49-F238E27FC236}">
                <a16:creationId xmlns:a16="http://schemas.microsoft.com/office/drawing/2014/main" id="{F3C43237-363A-F297-4690-89403CCA2671}"/>
              </a:ext>
            </a:extLst>
          </p:cNvPr>
          <p:cNvGraphicFramePr>
            <a:graphicFrameLocks/>
          </p:cNvGraphicFramePr>
          <p:nvPr>
            <p:extLst>
              <p:ext uri="{D42A27DB-BD31-4B8C-83A1-F6EECF244321}">
                <p14:modId xmlns:p14="http://schemas.microsoft.com/office/powerpoint/2010/main" val="3471941482"/>
              </p:ext>
            </p:extLst>
          </p:nvPr>
        </p:nvGraphicFramePr>
        <p:xfrm>
          <a:off x="6616038" y="1274565"/>
          <a:ext cx="5094943" cy="4690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941559"/>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F2DE0D1A70524B9164BCE6F2057008" ma:contentTypeVersion="11" ma:contentTypeDescription="Create a new document." ma:contentTypeScope="" ma:versionID="7f9c3eb9b255ecefb80dd1e503579723">
  <xsd:schema xmlns:xsd="http://www.w3.org/2001/XMLSchema" xmlns:xs="http://www.w3.org/2001/XMLSchema" xmlns:p="http://schemas.microsoft.com/office/2006/metadata/properties" xmlns:ns3="61b33a7e-fb1d-4ee7-aee3-775cb5006b2c" xmlns:ns4="6ed8a6b5-9248-4d66-a01c-bfc50371386e" targetNamespace="http://schemas.microsoft.com/office/2006/metadata/properties" ma:root="true" ma:fieldsID="f55c6d2505d0ae56f2ff5e25f728a68d" ns3:_="" ns4:_="">
    <xsd:import namespace="61b33a7e-fb1d-4ee7-aee3-775cb5006b2c"/>
    <xsd:import namespace="6ed8a6b5-9248-4d66-a01c-bfc50371386e"/>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33a7e-fb1d-4ee7-aee3-775cb5006b2c"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d8a6b5-9248-4d66-a01c-bfc50371386e"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1b33a7e-fb1d-4ee7-aee3-775cb5006b2c" xsi:nil="true"/>
  </documentManagement>
</p:properties>
</file>

<file path=customXml/itemProps1.xml><?xml version="1.0" encoding="utf-8"?>
<ds:datastoreItem xmlns:ds="http://schemas.openxmlformats.org/officeDocument/2006/customXml" ds:itemID="{11F6F86A-20E5-400F-9B9E-B6481D30940E}">
  <ds:schemaRefs>
    <ds:schemaRef ds:uri="61b33a7e-fb1d-4ee7-aee3-775cb5006b2c"/>
    <ds:schemaRef ds:uri="6ed8a6b5-9248-4d66-a01c-bfc5037138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464167-1540-45B9-A5A2-9D70D4A4BB0A}">
  <ds:schemaRefs>
    <ds:schemaRef ds:uri="http://schemas.microsoft.com/sharepoint/v3/contenttype/forms"/>
  </ds:schemaRefs>
</ds:datastoreItem>
</file>

<file path=customXml/itemProps3.xml><?xml version="1.0" encoding="utf-8"?>
<ds:datastoreItem xmlns:ds="http://schemas.openxmlformats.org/officeDocument/2006/customXml" ds:itemID="{D100E5AF-4D7F-417A-967E-A51FEC7EE387}">
  <ds:schemaRefs>
    <ds:schemaRef ds:uri="61b33a7e-fb1d-4ee7-aee3-775cb5006b2c"/>
    <ds:schemaRef ds:uri="6ed8a6b5-9248-4d66-a01c-bfc5037138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TM04033919[[fn=Circuit]]</Template>
  <TotalTime>5</TotalTime>
  <Words>1464</Words>
  <Application>Microsoft Office PowerPoint</Application>
  <PresentationFormat>Widescreen</PresentationFormat>
  <Paragraphs>264</Paragraphs>
  <Slides>39</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Arial,Sans-Serif</vt:lpstr>
      <vt:lpstr>Baguet Script</vt:lpstr>
      <vt:lpstr>Calibri</vt:lpstr>
      <vt:lpstr>Calibri Light</vt:lpstr>
      <vt:lpstr>Century Gothic</vt:lpstr>
      <vt:lpstr>Wingdings</vt:lpstr>
      <vt:lpstr>Office Theme</vt:lpstr>
      <vt:lpstr>Office Theme</vt:lpstr>
      <vt:lpstr> GROUP 3 - TEAM MEMBERS</vt:lpstr>
      <vt:lpstr>PROBLEM  STATEMENT</vt:lpstr>
      <vt:lpstr>PowerPoint Presentation</vt:lpstr>
      <vt:lpstr>plAI</vt:lpstr>
      <vt:lpstr>PowerPoint Presentation</vt:lpstr>
      <vt:lpstr>PowerPoint Presentation</vt:lpstr>
      <vt:lpstr>PRODUCT STRATEGY</vt:lpstr>
      <vt:lpstr>PowerPoint Presentation</vt:lpstr>
      <vt:lpstr>PowerPoint Presentation</vt:lpstr>
      <vt:lpstr>PowerPoint Presentation</vt:lpstr>
      <vt:lpstr>PowerPoint Presentation</vt:lpstr>
      <vt:lpstr>PowerPoint Presentation</vt:lpstr>
      <vt:lpstr>PowerPoint Presentation</vt:lpstr>
      <vt:lpstr>STICKINESS</vt:lpstr>
      <vt:lpstr>VALUE CREATION</vt:lpstr>
      <vt:lpstr>MARKET STRATEGY</vt:lpstr>
      <vt:lpstr>PowerPoint Presentation</vt:lpstr>
      <vt:lpstr>PowerPoint Presentation</vt:lpstr>
      <vt:lpstr>PowerPoint Presentation</vt:lpstr>
      <vt:lpstr>PowerPoint Presentation</vt:lpstr>
      <vt:lpstr>Market Types </vt:lpstr>
      <vt:lpstr>Adjacent Market </vt:lpstr>
      <vt:lpstr>Marketing Strategy </vt:lpstr>
      <vt:lpstr>PowerPoint Presentation</vt:lpstr>
      <vt:lpstr>PowerPoint Presentation</vt:lpstr>
      <vt:lpstr>PowerPoint Presentation</vt:lpstr>
      <vt:lpstr>PowerPoint Presentation</vt:lpstr>
      <vt:lpstr>PowerPoint Presentation</vt:lpstr>
      <vt:lpstr>Cost Estimation –  After deployment </vt:lpstr>
      <vt:lpstr>PowerPoint Presentation</vt:lpstr>
      <vt:lpstr>PowerPoint Presentation</vt:lpstr>
      <vt:lpstr> Revenue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dc:title>
  <dc:creator>Pragathi Satish Beedu</dc:creator>
  <cp:lastModifiedBy>Beedu, Pragathi Satish</cp:lastModifiedBy>
  <cp:revision>58</cp:revision>
  <dcterms:created xsi:type="dcterms:W3CDTF">2023-07-22T22:41:14Z</dcterms:created>
  <dcterms:modified xsi:type="dcterms:W3CDTF">2023-08-07T01:38:28Z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0x010100E2F2DE0D1A70524B9164BCE6F2057008</vt:lpwstr>
  </property>
</Properties>
</file>